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diagrams/drawing2.xml" ContentType="application/vnd.ms-office.drawingml.diagramDrawing+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handoutMasters/handoutMaster1.xml" ContentType="application/vnd.openxmlformats-officedocument.presentationml.handoutMaster+xml"/>
  <Override PartName="/ppt/diagrams/layout3.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60" r:id="rId2"/>
    <p:sldMasterId id="2147483669" r:id="rId3"/>
  </p:sldMasterIdLst>
  <p:notesMasterIdLst>
    <p:notesMasterId r:id="rId21"/>
  </p:notesMasterIdLst>
  <p:handoutMasterIdLst>
    <p:handoutMasterId r:id="rId22"/>
  </p:handoutMasterIdLst>
  <p:sldIdLst>
    <p:sldId id="257" r:id="rId4"/>
    <p:sldId id="282" r:id="rId5"/>
    <p:sldId id="283" r:id="rId6"/>
    <p:sldId id="284" r:id="rId7"/>
    <p:sldId id="291" r:id="rId8"/>
    <p:sldId id="292" r:id="rId9"/>
    <p:sldId id="289" r:id="rId10"/>
    <p:sldId id="293" r:id="rId11"/>
    <p:sldId id="308" r:id="rId12"/>
    <p:sldId id="306" r:id="rId13"/>
    <p:sldId id="296" r:id="rId14"/>
    <p:sldId id="305" r:id="rId15"/>
    <p:sldId id="298" r:id="rId16"/>
    <p:sldId id="299" r:id="rId17"/>
    <p:sldId id="300" r:id="rId18"/>
    <p:sldId id="307" r:id="rId19"/>
    <p:sldId id="301" r:id="rId20"/>
  </p:sldIdLst>
  <p:sldSz cx="9906000" cy="6858000" type="A4"/>
  <p:notesSz cx="6858000" cy="9144000"/>
  <p:defaultText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D86"/>
    <a:srgbClr val="8EC954"/>
    <a:srgbClr val="EC4389"/>
    <a:srgbClr val="19A7DD"/>
    <a:srgbClr val="754999"/>
    <a:srgbClr val="F89424"/>
    <a:srgbClr val="006993"/>
    <a:srgbClr val="0197D2"/>
    <a:srgbClr val="F99F3A"/>
    <a:srgbClr val="733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com Tema 2 - Destaqu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9838" autoAdjust="0"/>
  </p:normalViewPr>
  <p:slideViewPr>
    <p:cSldViewPr snapToObjects="1">
      <p:cViewPr varScale="1">
        <p:scale>
          <a:sx n="70" d="100"/>
          <a:sy n="70" d="100"/>
        </p:scale>
        <p:origin x="844" y="60"/>
      </p:cViewPr>
      <p:guideLst>
        <p:guide orient="horz" pos="2160"/>
        <p:guide pos="3120"/>
      </p:guideLst>
    </p:cSldViewPr>
  </p:slideViewPr>
  <p:notesTextViewPr>
    <p:cViewPr>
      <p:scale>
        <a:sx n="3" d="2"/>
        <a:sy n="3" d="2"/>
      </p:scale>
      <p:origin x="0" y="0"/>
    </p:cViewPr>
  </p:notesTextViewPr>
  <p:notesViewPr>
    <p:cSldViewPr snapToObjects="1">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Folha1!$B$1</c:f>
              <c:strCache>
                <c:ptCount val="1"/>
                <c:pt idx="0">
                  <c:v>2014</c:v>
                </c:pt>
              </c:strCache>
            </c:strRef>
          </c:tx>
          <c:spPr>
            <a:solidFill>
              <a:srgbClr val="F99F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Folha1!$A$2:$A$10</c:f>
              <c:strCache>
                <c:ptCount val="9"/>
                <c:pt idx="1">
                  <c:v>Tobacco products</c:v>
                </c:pt>
                <c:pt idx="2">
                  <c:v>Education</c:v>
                </c:pt>
                <c:pt idx="3">
                  <c:v>Auditing</c:v>
                </c:pt>
                <c:pt idx="4">
                  <c:v>Telecom</c:v>
                </c:pt>
                <c:pt idx="5">
                  <c:v>Environment</c:v>
                </c:pt>
                <c:pt idx="6">
                  <c:v>Liberal Professions</c:v>
                </c:pt>
                <c:pt idx="7">
                  <c:v>Printing</c:v>
                </c:pt>
                <c:pt idx="8">
                  <c:v>Energy</c:v>
                </c:pt>
              </c:strCache>
            </c:strRef>
          </c:cat>
          <c:val>
            <c:numRef>
              <c:f>Folha1!$B$2:$B$10</c:f>
              <c:numCache>
                <c:formatCode>General</c:formatCode>
                <c:ptCount val="9"/>
                <c:pt idx="1">
                  <c:v>0</c:v>
                </c:pt>
                <c:pt idx="2">
                  <c:v>0</c:v>
                </c:pt>
                <c:pt idx="3">
                  <c:v>0</c:v>
                </c:pt>
                <c:pt idx="4">
                  <c:v>1</c:v>
                </c:pt>
                <c:pt idx="5">
                  <c:v>18</c:v>
                </c:pt>
                <c:pt idx="6">
                  <c:v>0</c:v>
                </c:pt>
                <c:pt idx="7">
                  <c:v>0</c:v>
                </c:pt>
                <c:pt idx="8">
                  <c:v>0</c:v>
                </c:pt>
              </c:numCache>
            </c:numRef>
          </c:val>
        </c:ser>
        <c:ser>
          <c:idx val="1"/>
          <c:order val="1"/>
          <c:tx>
            <c:strRef>
              <c:f>Folha1!$C$1</c:f>
              <c:strCache>
                <c:ptCount val="1"/>
                <c:pt idx="0">
                  <c:v>2015</c:v>
                </c:pt>
              </c:strCache>
            </c:strRef>
          </c:tx>
          <c:spPr>
            <a:solidFill>
              <a:srgbClr val="0197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Folha1!$A$2:$A$10</c:f>
              <c:strCache>
                <c:ptCount val="9"/>
                <c:pt idx="1">
                  <c:v>Tobacco products</c:v>
                </c:pt>
                <c:pt idx="2">
                  <c:v>Education</c:v>
                </c:pt>
                <c:pt idx="3">
                  <c:v>Auditing</c:v>
                </c:pt>
                <c:pt idx="4">
                  <c:v>Telecom</c:v>
                </c:pt>
                <c:pt idx="5">
                  <c:v>Environment</c:v>
                </c:pt>
                <c:pt idx="6">
                  <c:v>Liberal Professions</c:v>
                </c:pt>
                <c:pt idx="7">
                  <c:v>Printing</c:v>
                </c:pt>
                <c:pt idx="8">
                  <c:v>Energy</c:v>
                </c:pt>
              </c:strCache>
            </c:strRef>
          </c:cat>
          <c:val>
            <c:numRef>
              <c:f>Folha1!$C$2:$C$10</c:f>
              <c:numCache>
                <c:formatCode>General</c:formatCode>
                <c:ptCount val="9"/>
                <c:pt idx="1">
                  <c:v>1</c:v>
                </c:pt>
                <c:pt idx="2">
                  <c:v>1</c:v>
                </c:pt>
                <c:pt idx="3">
                  <c:v>1</c:v>
                </c:pt>
                <c:pt idx="4">
                  <c:v>0</c:v>
                </c:pt>
                <c:pt idx="5">
                  <c:v>13</c:v>
                </c:pt>
                <c:pt idx="6">
                  <c:v>1</c:v>
                </c:pt>
                <c:pt idx="7">
                  <c:v>1</c:v>
                </c:pt>
                <c:pt idx="8">
                  <c:v>1</c:v>
                </c:pt>
              </c:numCache>
            </c:numRef>
          </c:val>
        </c:ser>
        <c:dLbls>
          <c:dLblPos val="outEnd"/>
          <c:showLegendKey val="0"/>
          <c:showVal val="1"/>
          <c:showCatName val="0"/>
          <c:showSerName val="0"/>
          <c:showPercent val="0"/>
          <c:showBubbleSize val="0"/>
        </c:dLbls>
        <c:gapWidth val="80"/>
        <c:overlap val="25"/>
        <c:axId val="-473155408"/>
        <c:axId val="-473153776"/>
        <c:extLst>
          <c:ext xmlns:c15="http://schemas.microsoft.com/office/drawing/2012/chart" uri="{02D57815-91ED-43cb-92C2-25804820EDAC}">
            <c15:filteredBarSeries>
              <c15:ser>
                <c:idx val="2"/>
                <c:order val="2"/>
                <c:tx>
                  <c:strRef>
                    <c:extLst>
                      <c:ext uri="{02D57815-91ED-43cb-92C2-25804820EDAC}">
                        <c15:formulaRef>
                          <c15:sqref>Folha1!$D$1</c15:sqref>
                        </c15:formulaRef>
                      </c:ext>
                    </c:extLst>
                    <c:strCache>
                      <c:ptCount val="1"/>
                      <c:pt idx="0">
                        <c:v>Coluna1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Folha1!$A$2:$A$10</c15:sqref>
                        </c15:formulaRef>
                      </c:ext>
                    </c:extLst>
                    <c:strCache>
                      <c:ptCount val="9"/>
                      <c:pt idx="1">
                        <c:v>Tobacco products</c:v>
                      </c:pt>
                      <c:pt idx="2">
                        <c:v>Education</c:v>
                      </c:pt>
                      <c:pt idx="3">
                        <c:v>Auditing</c:v>
                      </c:pt>
                      <c:pt idx="4">
                        <c:v>Telecom</c:v>
                      </c:pt>
                      <c:pt idx="5">
                        <c:v>Environment</c:v>
                      </c:pt>
                      <c:pt idx="6">
                        <c:v>Liberal Professions</c:v>
                      </c:pt>
                      <c:pt idx="7">
                        <c:v>Printing</c:v>
                      </c:pt>
                      <c:pt idx="8">
                        <c:v>Energy</c:v>
                      </c:pt>
                    </c:strCache>
                  </c:strRef>
                </c:cat>
                <c:val>
                  <c:numRef>
                    <c:extLst>
                      <c:ext uri="{02D57815-91ED-43cb-92C2-25804820EDAC}">
                        <c15:formulaRef>
                          <c15:sqref>Folha1!$D$2:$D$10</c15:sqref>
                        </c15:formulaRef>
                      </c:ext>
                    </c:extLst>
                    <c:numCache>
                      <c:formatCode>General</c:formatCode>
                      <c:ptCount val="9"/>
                    </c:numCache>
                  </c:numRef>
                </c:val>
              </c15:ser>
            </c15:filteredBarSeries>
          </c:ext>
        </c:extLst>
      </c:barChart>
      <c:catAx>
        <c:axId val="-47315540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pt-PT"/>
          </a:p>
        </c:txPr>
        <c:crossAx val="-473153776"/>
        <c:crosses val="autoZero"/>
        <c:auto val="1"/>
        <c:lblAlgn val="ctr"/>
        <c:lblOffset val="100"/>
        <c:noMultiLvlLbl val="0"/>
      </c:catAx>
      <c:valAx>
        <c:axId val="-47315377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pt-PT"/>
          </a:p>
        </c:txPr>
        <c:crossAx val="-473155408"/>
        <c:crosses val="autoZero"/>
        <c:crossBetween val="between"/>
      </c:valAx>
      <c:spPr>
        <a:noFill/>
        <a:ln>
          <a:noFill/>
        </a:ln>
        <a:effectLst/>
      </c:spPr>
    </c:plotArea>
    <c:legend>
      <c:legendPos val="b"/>
      <c:layout>
        <c:manualLayout>
          <c:xMode val="edge"/>
          <c:yMode val="edge"/>
          <c:x val="0.8692563429571305"/>
          <c:y val="2.9378416936030965E-2"/>
          <c:w val="0.12789465419386678"/>
          <c:h val="6.48200247416098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C2139-164B-477C-BD96-BDD4140293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74CAAAD2-EFB8-4543-B43B-68A03BBC9E87}">
      <dgm:prSet>
        <dgm:style>
          <a:lnRef idx="2">
            <a:schemeClr val="accent1"/>
          </a:lnRef>
          <a:fillRef idx="1">
            <a:schemeClr val="lt1"/>
          </a:fillRef>
          <a:effectRef idx="0">
            <a:schemeClr val="accent1"/>
          </a:effectRef>
          <a:fontRef idx="minor">
            <a:schemeClr val="dk1"/>
          </a:fontRef>
        </dgm:style>
      </dgm:prSet>
      <dgm:spPr/>
      <dgm:t>
        <a:bodyPr/>
        <a:lstStyle/>
        <a:p>
          <a:pPr rtl="0"/>
          <a:r>
            <a:rPr lang="pt-PT" smtClean="0"/>
            <a:t>Parecer sobre a aplicação dos princípios da autossuficiência e da proximidade no âmbito da gestão de fluxo específico dos óleos minerais usados (Solicitação da APA);</a:t>
          </a:r>
          <a:endParaRPr lang="pt-PT"/>
        </a:p>
      </dgm:t>
    </dgm:pt>
    <dgm:pt modelId="{AA480662-97B2-4862-84FB-DF8E3D72BA36}" type="parTrans" cxnId="{00F7242D-2AEE-4474-B89A-0ADFA7DDF8E0}">
      <dgm:prSet/>
      <dgm:spPr/>
      <dgm:t>
        <a:bodyPr/>
        <a:lstStyle/>
        <a:p>
          <a:endParaRPr lang="pt-PT"/>
        </a:p>
      </dgm:t>
    </dgm:pt>
    <dgm:pt modelId="{F844839F-A1EF-442D-9D9F-30C8B3BA0655}" type="sibTrans" cxnId="{00F7242D-2AEE-4474-B89A-0ADFA7DDF8E0}">
      <dgm:prSet/>
      <dgm:spPr/>
      <dgm:t>
        <a:bodyPr/>
        <a:lstStyle/>
        <a:p>
          <a:endParaRPr lang="pt-PT"/>
        </a:p>
      </dgm:t>
    </dgm:pt>
    <dgm:pt modelId="{9CBAB2B5-973F-467E-9766-130F22378C5A}">
      <dgm:prSet>
        <dgm:style>
          <a:lnRef idx="2">
            <a:schemeClr val="accent1"/>
          </a:lnRef>
          <a:fillRef idx="1">
            <a:schemeClr val="lt1"/>
          </a:fillRef>
          <a:effectRef idx="0">
            <a:schemeClr val="accent1"/>
          </a:effectRef>
          <a:fontRef idx="minor">
            <a:schemeClr val="dk1"/>
          </a:fontRef>
        </dgm:style>
      </dgm:prSet>
      <dgm:spPr/>
      <dgm:t>
        <a:bodyPr/>
        <a:lstStyle/>
        <a:p>
          <a:pPr rtl="0"/>
          <a:r>
            <a:rPr lang="pt-PT" smtClean="0"/>
            <a:t>Parecer de resposta à Consulta pública da eSPap sobre concursos públicos de voz e dados;</a:t>
          </a:r>
          <a:endParaRPr lang="pt-PT"/>
        </a:p>
      </dgm:t>
    </dgm:pt>
    <dgm:pt modelId="{49112301-EAEA-49E2-9D97-319B31D4B9DD}" type="parTrans" cxnId="{EB1AD250-B9F4-4ED0-ABE6-949C48C30387}">
      <dgm:prSet/>
      <dgm:spPr/>
      <dgm:t>
        <a:bodyPr/>
        <a:lstStyle/>
        <a:p>
          <a:endParaRPr lang="pt-PT"/>
        </a:p>
      </dgm:t>
    </dgm:pt>
    <dgm:pt modelId="{0D9D609F-3422-4262-BC0E-D72C4D8CC987}" type="sibTrans" cxnId="{EB1AD250-B9F4-4ED0-ABE6-949C48C30387}">
      <dgm:prSet/>
      <dgm:spPr/>
      <dgm:t>
        <a:bodyPr/>
        <a:lstStyle/>
        <a:p>
          <a:endParaRPr lang="pt-PT"/>
        </a:p>
      </dgm:t>
    </dgm:pt>
    <dgm:pt modelId="{960A021C-2B32-4020-983B-776046415036}">
      <dgm:prSet>
        <dgm:style>
          <a:lnRef idx="2">
            <a:schemeClr val="accent1"/>
          </a:lnRef>
          <a:fillRef idx="1">
            <a:schemeClr val="lt1"/>
          </a:fillRef>
          <a:effectRef idx="0">
            <a:schemeClr val="accent1"/>
          </a:effectRef>
          <a:fontRef idx="minor">
            <a:schemeClr val="dk1"/>
          </a:fontRef>
        </dgm:style>
      </dgm:prSet>
      <dgm:spPr/>
      <dgm:t>
        <a:bodyPr/>
        <a:lstStyle/>
        <a:p>
          <a:pPr rtl="0"/>
          <a:r>
            <a:rPr lang="pt-PT" smtClean="0"/>
            <a:t>Parecer sobre os projetos de despacho relativos ao licenciamento de entidades gestoras de resíduos de embalagem (SPV e NV) (Solicitação da APA); </a:t>
          </a:r>
          <a:endParaRPr lang="pt-PT"/>
        </a:p>
      </dgm:t>
    </dgm:pt>
    <dgm:pt modelId="{048D064B-8EF8-4046-A5F4-871947F6CF42}" type="parTrans" cxnId="{C16CE29B-1438-418F-9B49-6871984185AB}">
      <dgm:prSet/>
      <dgm:spPr/>
      <dgm:t>
        <a:bodyPr/>
        <a:lstStyle/>
        <a:p>
          <a:endParaRPr lang="pt-PT"/>
        </a:p>
      </dgm:t>
    </dgm:pt>
    <dgm:pt modelId="{D44525DC-4C3F-43CE-8D23-931C1B6FF238}" type="sibTrans" cxnId="{C16CE29B-1438-418F-9B49-6871984185AB}">
      <dgm:prSet/>
      <dgm:spPr/>
      <dgm:t>
        <a:bodyPr/>
        <a:lstStyle/>
        <a:p>
          <a:endParaRPr lang="pt-PT"/>
        </a:p>
      </dgm:t>
    </dgm:pt>
    <dgm:pt modelId="{10026841-3712-4B06-BA54-BD4F1A798CCC}">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Parecer sobre o regime jurídico da concessão da exploração e da gestão, em regime de serviço público, dos sistemas multimunicipais de tratamento e de recolha seletiva de resíduos urbanos (EGF) -   Decreto-Lei n.º 96/2014 (solicitação do Ministério da Economia);</a:t>
          </a:r>
          <a:endParaRPr lang="pt-PT" dirty="0"/>
        </a:p>
      </dgm:t>
    </dgm:pt>
    <dgm:pt modelId="{ECF10BA9-B3AC-4CF2-AE27-7A409620C803}" type="parTrans" cxnId="{8B11AB85-AD28-4D2E-8D2D-8C1E071A5B21}">
      <dgm:prSet/>
      <dgm:spPr/>
      <dgm:t>
        <a:bodyPr/>
        <a:lstStyle/>
        <a:p>
          <a:endParaRPr lang="pt-PT"/>
        </a:p>
      </dgm:t>
    </dgm:pt>
    <dgm:pt modelId="{A7A27414-25A6-462D-AF75-4C1A38CCE075}" type="sibTrans" cxnId="{8B11AB85-AD28-4D2E-8D2D-8C1E071A5B21}">
      <dgm:prSet/>
      <dgm:spPr/>
      <dgm:t>
        <a:bodyPr/>
        <a:lstStyle/>
        <a:p>
          <a:endParaRPr lang="pt-PT"/>
        </a:p>
      </dgm:t>
    </dgm:pt>
    <dgm:pt modelId="{744A5E65-2E2B-4469-AA8E-26785221B3E0}">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Onze pareceres sobre a concessão dos sistemas multimunicipais de tratamento e de recolha seletiva de resíduos urbanos -   Decreto(s)-Lei n.º 98/2014 a 108/2014 (solicitação do Ministério da Economia);</a:t>
          </a:r>
          <a:endParaRPr lang="pt-PT" dirty="0"/>
        </a:p>
      </dgm:t>
    </dgm:pt>
    <dgm:pt modelId="{01C4A968-7350-4C52-9D76-6A58600D3460}" type="parTrans" cxnId="{6631C0D5-E38A-427C-85AD-6EB8E5ADB0B1}">
      <dgm:prSet/>
      <dgm:spPr/>
      <dgm:t>
        <a:bodyPr/>
        <a:lstStyle/>
        <a:p>
          <a:endParaRPr lang="pt-PT"/>
        </a:p>
      </dgm:t>
    </dgm:pt>
    <dgm:pt modelId="{6FE0C13C-CB57-4F33-B398-5E7A20137A57}" type="sibTrans" cxnId="{6631C0D5-E38A-427C-85AD-6EB8E5ADB0B1}">
      <dgm:prSet/>
      <dgm:spPr/>
      <dgm:t>
        <a:bodyPr/>
        <a:lstStyle/>
        <a:p>
          <a:endParaRPr lang="pt-PT"/>
        </a:p>
      </dgm:t>
    </dgm:pt>
    <dgm:pt modelId="{B1F7DA25-62F8-4CC4-AA3E-B90B7B3731AA}" type="pres">
      <dgm:prSet presAssocID="{ADFC2139-164B-477C-BD96-BDD4140293A7}" presName="linear" presStyleCnt="0">
        <dgm:presLayoutVars>
          <dgm:animLvl val="lvl"/>
          <dgm:resizeHandles val="exact"/>
        </dgm:presLayoutVars>
      </dgm:prSet>
      <dgm:spPr/>
      <dgm:t>
        <a:bodyPr/>
        <a:lstStyle/>
        <a:p>
          <a:endParaRPr lang="pt-PT"/>
        </a:p>
      </dgm:t>
    </dgm:pt>
    <dgm:pt modelId="{C85E2DAD-0810-45F6-9B17-F79D1C115A5D}" type="pres">
      <dgm:prSet presAssocID="{74CAAAD2-EFB8-4543-B43B-68A03BBC9E87}" presName="parentText" presStyleLbl="node1" presStyleIdx="0" presStyleCnt="5">
        <dgm:presLayoutVars>
          <dgm:chMax val="0"/>
          <dgm:bulletEnabled val="1"/>
        </dgm:presLayoutVars>
      </dgm:prSet>
      <dgm:spPr/>
      <dgm:t>
        <a:bodyPr/>
        <a:lstStyle/>
        <a:p>
          <a:endParaRPr lang="pt-PT"/>
        </a:p>
      </dgm:t>
    </dgm:pt>
    <dgm:pt modelId="{B9AC4EE5-FC9F-48EB-A49A-66BF87D93123}" type="pres">
      <dgm:prSet presAssocID="{F844839F-A1EF-442D-9D9F-30C8B3BA0655}" presName="spacer" presStyleCnt="0"/>
      <dgm:spPr/>
    </dgm:pt>
    <dgm:pt modelId="{6EA137FD-896F-4DE7-8809-886E06BE34A6}" type="pres">
      <dgm:prSet presAssocID="{9CBAB2B5-973F-467E-9766-130F22378C5A}" presName="parentText" presStyleLbl="node1" presStyleIdx="1" presStyleCnt="5">
        <dgm:presLayoutVars>
          <dgm:chMax val="0"/>
          <dgm:bulletEnabled val="1"/>
        </dgm:presLayoutVars>
      </dgm:prSet>
      <dgm:spPr/>
      <dgm:t>
        <a:bodyPr/>
        <a:lstStyle/>
        <a:p>
          <a:endParaRPr lang="pt-PT"/>
        </a:p>
      </dgm:t>
    </dgm:pt>
    <dgm:pt modelId="{615E3860-1741-4C99-91BC-CB33BE05F121}" type="pres">
      <dgm:prSet presAssocID="{0D9D609F-3422-4262-BC0E-D72C4D8CC987}" presName="spacer" presStyleCnt="0"/>
      <dgm:spPr/>
    </dgm:pt>
    <dgm:pt modelId="{D291E1CF-66D1-4050-BB43-2895B0CDC116}" type="pres">
      <dgm:prSet presAssocID="{960A021C-2B32-4020-983B-776046415036}" presName="parentText" presStyleLbl="node1" presStyleIdx="2" presStyleCnt="5">
        <dgm:presLayoutVars>
          <dgm:chMax val="0"/>
          <dgm:bulletEnabled val="1"/>
        </dgm:presLayoutVars>
      </dgm:prSet>
      <dgm:spPr/>
      <dgm:t>
        <a:bodyPr/>
        <a:lstStyle/>
        <a:p>
          <a:endParaRPr lang="pt-PT"/>
        </a:p>
      </dgm:t>
    </dgm:pt>
    <dgm:pt modelId="{7E35F29F-367C-4B0B-8429-84D78A5C50A8}" type="pres">
      <dgm:prSet presAssocID="{D44525DC-4C3F-43CE-8D23-931C1B6FF238}" presName="spacer" presStyleCnt="0"/>
      <dgm:spPr/>
    </dgm:pt>
    <dgm:pt modelId="{ED1EA600-D89D-4719-9B80-62BD62A51A47}" type="pres">
      <dgm:prSet presAssocID="{10026841-3712-4B06-BA54-BD4F1A798CCC}" presName="parentText" presStyleLbl="node1" presStyleIdx="3" presStyleCnt="5">
        <dgm:presLayoutVars>
          <dgm:chMax val="0"/>
          <dgm:bulletEnabled val="1"/>
        </dgm:presLayoutVars>
      </dgm:prSet>
      <dgm:spPr/>
      <dgm:t>
        <a:bodyPr/>
        <a:lstStyle/>
        <a:p>
          <a:endParaRPr lang="pt-PT"/>
        </a:p>
      </dgm:t>
    </dgm:pt>
    <dgm:pt modelId="{15980060-959E-4A0F-903E-3DF96D85C3BC}" type="pres">
      <dgm:prSet presAssocID="{A7A27414-25A6-462D-AF75-4C1A38CCE075}" presName="spacer" presStyleCnt="0"/>
      <dgm:spPr/>
    </dgm:pt>
    <dgm:pt modelId="{7B3D8501-C670-4EAE-9E45-2CB571589AB5}" type="pres">
      <dgm:prSet presAssocID="{744A5E65-2E2B-4469-AA8E-26785221B3E0}" presName="parentText" presStyleLbl="node1" presStyleIdx="4" presStyleCnt="5">
        <dgm:presLayoutVars>
          <dgm:chMax val="0"/>
          <dgm:bulletEnabled val="1"/>
        </dgm:presLayoutVars>
      </dgm:prSet>
      <dgm:spPr/>
      <dgm:t>
        <a:bodyPr/>
        <a:lstStyle/>
        <a:p>
          <a:endParaRPr lang="pt-PT"/>
        </a:p>
      </dgm:t>
    </dgm:pt>
  </dgm:ptLst>
  <dgm:cxnLst>
    <dgm:cxn modelId="{63C2E8DA-28DE-48EC-A13B-DB26259888D0}" type="presOf" srcId="{960A021C-2B32-4020-983B-776046415036}" destId="{D291E1CF-66D1-4050-BB43-2895B0CDC116}" srcOrd="0" destOrd="0" presId="urn:microsoft.com/office/officeart/2005/8/layout/vList2"/>
    <dgm:cxn modelId="{EB1AD250-B9F4-4ED0-ABE6-949C48C30387}" srcId="{ADFC2139-164B-477C-BD96-BDD4140293A7}" destId="{9CBAB2B5-973F-467E-9766-130F22378C5A}" srcOrd="1" destOrd="0" parTransId="{49112301-EAEA-49E2-9D97-319B31D4B9DD}" sibTransId="{0D9D609F-3422-4262-BC0E-D72C4D8CC987}"/>
    <dgm:cxn modelId="{8AA12151-D4FD-408E-8E02-78B421B018CA}" type="presOf" srcId="{74CAAAD2-EFB8-4543-B43B-68A03BBC9E87}" destId="{C85E2DAD-0810-45F6-9B17-F79D1C115A5D}" srcOrd="0" destOrd="0" presId="urn:microsoft.com/office/officeart/2005/8/layout/vList2"/>
    <dgm:cxn modelId="{D7694167-FE23-467E-A9EA-8349D40AF1BE}" type="presOf" srcId="{9CBAB2B5-973F-467E-9766-130F22378C5A}" destId="{6EA137FD-896F-4DE7-8809-886E06BE34A6}" srcOrd="0" destOrd="0" presId="urn:microsoft.com/office/officeart/2005/8/layout/vList2"/>
    <dgm:cxn modelId="{00F7242D-2AEE-4474-B89A-0ADFA7DDF8E0}" srcId="{ADFC2139-164B-477C-BD96-BDD4140293A7}" destId="{74CAAAD2-EFB8-4543-B43B-68A03BBC9E87}" srcOrd="0" destOrd="0" parTransId="{AA480662-97B2-4862-84FB-DF8E3D72BA36}" sibTransId="{F844839F-A1EF-442D-9D9F-30C8B3BA0655}"/>
    <dgm:cxn modelId="{A72ECCA4-70E2-4ADA-B619-19ECAA4E0B0E}" type="presOf" srcId="{744A5E65-2E2B-4469-AA8E-26785221B3E0}" destId="{7B3D8501-C670-4EAE-9E45-2CB571589AB5}" srcOrd="0" destOrd="0" presId="urn:microsoft.com/office/officeart/2005/8/layout/vList2"/>
    <dgm:cxn modelId="{762EC5BD-7301-499F-9799-12876C05DAB1}" type="presOf" srcId="{10026841-3712-4B06-BA54-BD4F1A798CCC}" destId="{ED1EA600-D89D-4719-9B80-62BD62A51A47}" srcOrd="0" destOrd="0" presId="urn:microsoft.com/office/officeart/2005/8/layout/vList2"/>
    <dgm:cxn modelId="{C16CE29B-1438-418F-9B49-6871984185AB}" srcId="{ADFC2139-164B-477C-BD96-BDD4140293A7}" destId="{960A021C-2B32-4020-983B-776046415036}" srcOrd="2" destOrd="0" parTransId="{048D064B-8EF8-4046-A5F4-871947F6CF42}" sibTransId="{D44525DC-4C3F-43CE-8D23-931C1B6FF238}"/>
    <dgm:cxn modelId="{324FF6D8-2E55-4B90-AF1B-DDB5FE826213}" type="presOf" srcId="{ADFC2139-164B-477C-BD96-BDD4140293A7}" destId="{B1F7DA25-62F8-4CC4-AA3E-B90B7B3731AA}" srcOrd="0" destOrd="0" presId="urn:microsoft.com/office/officeart/2005/8/layout/vList2"/>
    <dgm:cxn modelId="{8B11AB85-AD28-4D2E-8D2D-8C1E071A5B21}" srcId="{ADFC2139-164B-477C-BD96-BDD4140293A7}" destId="{10026841-3712-4B06-BA54-BD4F1A798CCC}" srcOrd="3" destOrd="0" parTransId="{ECF10BA9-B3AC-4CF2-AE27-7A409620C803}" sibTransId="{A7A27414-25A6-462D-AF75-4C1A38CCE075}"/>
    <dgm:cxn modelId="{6631C0D5-E38A-427C-85AD-6EB8E5ADB0B1}" srcId="{ADFC2139-164B-477C-BD96-BDD4140293A7}" destId="{744A5E65-2E2B-4469-AA8E-26785221B3E0}" srcOrd="4" destOrd="0" parTransId="{01C4A968-7350-4C52-9D76-6A58600D3460}" sibTransId="{6FE0C13C-CB57-4F33-B398-5E7A20137A57}"/>
    <dgm:cxn modelId="{304384BA-6E7A-471D-B0D2-C6C7D37AF3EB}" type="presParOf" srcId="{B1F7DA25-62F8-4CC4-AA3E-B90B7B3731AA}" destId="{C85E2DAD-0810-45F6-9B17-F79D1C115A5D}" srcOrd="0" destOrd="0" presId="urn:microsoft.com/office/officeart/2005/8/layout/vList2"/>
    <dgm:cxn modelId="{378EE7AA-90AB-4DC5-B442-4C22CC829E24}" type="presParOf" srcId="{B1F7DA25-62F8-4CC4-AA3E-B90B7B3731AA}" destId="{B9AC4EE5-FC9F-48EB-A49A-66BF87D93123}" srcOrd="1" destOrd="0" presId="urn:microsoft.com/office/officeart/2005/8/layout/vList2"/>
    <dgm:cxn modelId="{A50D0574-30CF-4F84-9338-BAB58CB50CAF}" type="presParOf" srcId="{B1F7DA25-62F8-4CC4-AA3E-B90B7B3731AA}" destId="{6EA137FD-896F-4DE7-8809-886E06BE34A6}" srcOrd="2" destOrd="0" presId="urn:microsoft.com/office/officeart/2005/8/layout/vList2"/>
    <dgm:cxn modelId="{AFCFA73C-14DE-4C72-8AAC-7C7907B458BF}" type="presParOf" srcId="{B1F7DA25-62F8-4CC4-AA3E-B90B7B3731AA}" destId="{615E3860-1741-4C99-91BC-CB33BE05F121}" srcOrd="3" destOrd="0" presId="urn:microsoft.com/office/officeart/2005/8/layout/vList2"/>
    <dgm:cxn modelId="{A33011D6-877D-4ABB-9BD1-7923F5779E4B}" type="presParOf" srcId="{B1F7DA25-62F8-4CC4-AA3E-B90B7B3731AA}" destId="{D291E1CF-66D1-4050-BB43-2895B0CDC116}" srcOrd="4" destOrd="0" presId="urn:microsoft.com/office/officeart/2005/8/layout/vList2"/>
    <dgm:cxn modelId="{AB2295CF-1F59-4FCA-951F-FD3C19BE799E}" type="presParOf" srcId="{B1F7DA25-62F8-4CC4-AA3E-B90B7B3731AA}" destId="{7E35F29F-367C-4B0B-8429-84D78A5C50A8}" srcOrd="5" destOrd="0" presId="urn:microsoft.com/office/officeart/2005/8/layout/vList2"/>
    <dgm:cxn modelId="{C0D2D061-1AF8-44E5-AE8C-C41EBB4AACE7}" type="presParOf" srcId="{B1F7DA25-62F8-4CC4-AA3E-B90B7B3731AA}" destId="{ED1EA600-D89D-4719-9B80-62BD62A51A47}" srcOrd="6" destOrd="0" presId="urn:microsoft.com/office/officeart/2005/8/layout/vList2"/>
    <dgm:cxn modelId="{BD445367-3992-4461-ADEF-A6BA1569A65C}" type="presParOf" srcId="{B1F7DA25-62F8-4CC4-AA3E-B90B7B3731AA}" destId="{15980060-959E-4A0F-903E-3DF96D85C3BC}" srcOrd="7" destOrd="0" presId="urn:microsoft.com/office/officeart/2005/8/layout/vList2"/>
    <dgm:cxn modelId="{996FE6AC-F131-4666-BA7D-83AF548C88E5}" type="presParOf" srcId="{B1F7DA25-62F8-4CC4-AA3E-B90B7B3731AA}" destId="{7B3D8501-C670-4EAE-9E45-2CB571589AB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40A24-B665-44D6-92F6-71BF04E8F1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B92DA40F-CA26-4E62-8D10-90078BE84840}">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Três pareceres sobre a extensão de atividades por detentores de direitos exclusivos nos sectores dos resíduos (aplicação no n.º 3 do Artigo 5.º do Decreto Lei n.º 92/2013) (solicitação do Ministério do Ambiente, Ordenamento do Território e Energia);</a:t>
          </a:r>
          <a:endParaRPr lang="pt-PT" dirty="0"/>
        </a:p>
      </dgm:t>
    </dgm:pt>
    <dgm:pt modelId="{799CFF8D-AE6D-4CA3-8466-E76B480401BB}" type="parTrans" cxnId="{5A6CAB2E-ED82-4C47-A284-3B06777CCE26}">
      <dgm:prSet/>
      <dgm:spPr/>
      <dgm:t>
        <a:bodyPr/>
        <a:lstStyle/>
        <a:p>
          <a:endParaRPr lang="pt-PT"/>
        </a:p>
      </dgm:t>
    </dgm:pt>
    <dgm:pt modelId="{30D99644-8CFB-4DBE-8FC4-DD348C2E1F62}" type="sibTrans" cxnId="{5A6CAB2E-ED82-4C47-A284-3B06777CCE26}">
      <dgm:prSet/>
      <dgm:spPr/>
      <dgm:t>
        <a:bodyPr/>
        <a:lstStyle/>
        <a:p>
          <a:endParaRPr lang="pt-PT"/>
        </a:p>
      </dgm:t>
    </dgm:pt>
    <dgm:pt modelId="{35E740ED-6993-4889-B398-40C6E4793D66}">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Recomendação ao Instituto dos Vinhos do Porto e do Douro sobre procedimentos </a:t>
          </a:r>
          <a:r>
            <a:rPr lang="pt-PT" dirty="0" err="1" smtClean="0"/>
            <a:t>concursais</a:t>
          </a:r>
          <a:r>
            <a:rPr lang="pt-PT" dirty="0" smtClean="0"/>
            <a:t> para o fornecimento de selos de garantia cavaleiro;</a:t>
          </a:r>
          <a:endParaRPr lang="pt-PT" dirty="0"/>
        </a:p>
      </dgm:t>
    </dgm:pt>
    <dgm:pt modelId="{5C007F0D-F6EC-4E05-BE74-0BFF93548CBF}" type="parTrans" cxnId="{E171971D-30EA-45BF-97D9-3BC16A669EA4}">
      <dgm:prSet/>
      <dgm:spPr/>
      <dgm:t>
        <a:bodyPr/>
        <a:lstStyle/>
        <a:p>
          <a:endParaRPr lang="pt-PT"/>
        </a:p>
      </dgm:t>
    </dgm:pt>
    <dgm:pt modelId="{03E8D742-F8FF-4429-8965-5974927773C1}" type="sibTrans" cxnId="{E171971D-30EA-45BF-97D9-3BC16A669EA4}">
      <dgm:prSet/>
      <dgm:spPr/>
      <dgm:t>
        <a:bodyPr/>
        <a:lstStyle/>
        <a:p>
          <a:endParaRPr lang="pt-PT"/>
        </a:p>
      </dgm:t>
    </dgm:pt>
    <dgm:pt modelId="{04C845E0-57CF-46B5-BF97-319061711649}">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Parecer sobre o diploma relativo aos princípios e normas aplicáveis à gestão de resíduos e embalagens (Decreto-Lei n.º 48/2015 (solicitação do Ministério da Economia);</a:t>
          </a:r>
          <a:endParaRPr lang="pt-PT" dirty="0"/>
        </a:p>
      </dgm:t>
    </dgm:pt>
    <dgm:pt modelId="{E87DE275-480D-4BC5-AEE2-04426E6206DB}" type="parTrans" cxnId="{7350A0E3-D658-4D96-9CDE-53C291C1A1E1}">
      <dgm:prSet/>
      <dgm:spPr/>
      <dgm:t>
        <a:bodyPr/>
        <a:lstStyle/>
        <a:p>
          <a:endParaRPr lang="pt-PT"/>
        </a:p>
      </dgm:t>
    </dgm:pt>
    <dgm:pt modelId="{522AE5B1-B31C-46EE-B731-F2586E17CA51}" type="sibTrans" cxnId="{7350A0E3-D658-4D96-9CDE-53C291C1A1E1}">
      <dgm:prSet/>
      <dgm:spPr/>
      <dgm:t>
        <a:bodyPr/>
        <a:lstStyle/>
        <a:p>
          <a:endParaRPr lang="pt-PT"/>
        </a:p>
      </dgm:t>
    </dgm:pt>
    <dgm:pt modelId="{FD4814B6-2731-4748-8E88-4BC5E9AFDBF2}">
      <dgm:prSet>
        <dgm:style>
          <a:lnRef idx="2">
            <a:schemeClr val="accent1"/>
          </a:lnRef>
          <a:fillRef idx="1">
            <a:schemeClr val="lt1"/>
          </a:fillRef>
          <a:effectRef idx="0">
            <a:schemeClr val="accent1"/>
          </a:effectRef>
          <a:fontRef idx="minor">
            <a:schemeClr val="dk1"/>
          </a:fontRef>
        </dgm:style>
      </dgm:prSet>
      <dgm:spPr/>
      <dgm:t>
        <a:bodyPr/>
        <a:lstStyle/>
        <a:p>
          <a:pPr rtl="0"/>
          <a:r>
            <a:rPr lang="pt-PT" smtClean="0"/>
            <a:t>Parecer sobre o projeto de decreto-lei que altera o regime do preço fixo do livro (Decreto-Lei n.º 196/2015) (solicitação do Ministério da Economia);</a:t>
          </a:r>
          <a:endParaRPr lang="pt-PT"/>
        </a:p>
      </dgm:t>
    </dgm:pt>
    <dgm:pt modelId="{D6319CC7-30C9-4EAB-AFF7-BD4A58F974FA}" type="parTrans" cxnId="{938F878C-0C38-4D92-81F5-0ABEE1C7F25E}">
      <dgm:prSet/>
      <dgm:spPr/>
      <dgm:t>
        <a:bodyPr/>
        <a:lstStyle/>
        <a:p>
          <a:endParaRPr lang="pt-PT"/>
        </a:p>
      </dgm:t>
    </dgm:pt>
    <dgm:pt modelId="{9A5017B2-EB3C-48B3-A008-BFF52F007F96}" type="sibTrans" cxnId="{938F878C-0C38-4D92-81F5-0ABEE1C7F25E}">
      <dgm:prSet/>
      <dgm:spPr/>
      <dgm:t>
        <a:bodyPr/>
        <a:lstStyle/>
        <a:p>
          <a:endParaRPr lang="pt-PT"/>
        </a:p>
      </dgm:t>
    </dgm:pt>
    <dgm:pt modelId="{A503FB5A-D6B1-4649-813E-E04ACDE671BA}">
      <dgm:prSet>
        <dgm:style>
          <a:lnRef idx="2">
            <a:schemeClr val="accent1"/>
          </a:lnRef>
          <a:fillRef idx="1">
            <a:schemeClr val="lt1"/>
          </a:fillRef>
          <a:effectRef idx="0">
            <a:schemeClr val="accent1"/>
          </a:effectRef>
          <a:fontRef idx="minor">
            <a:schemeClr val="dk1"/>
          </a:fontRef>
        </dgm:style>
      </dgm:prSet>
      <dgm:spPr/>
      <dgm:t>
        <a:bodyPr/>
        <a:lstStyle/>
        <a:p>
          <a:pPr rtl="0"/>
          <a:r>
            <a:rPr lang="pt-PT" smtClean="0"/>
            <a:t>Intervenção na COFAP da Assembleia da República a respeito da proposta de Lei relativa à disponibilização de plataformas eletrónicas de contratação pública (Lei n.º 96/2015) (solicitação da COFAP);</a:t>
          </a:r>
          <a:endParaRPr lang="pt-PT"/>
        </a:p>
      </dgm:t>
    </dgm:pt>
    <dgm:pt modelId="{1BDE8525-E7ED-42ED-BF3D-F9892FE9B7DA}" type="parTrans" cxnId="{E9223522-5FDA-4264-AEC0-D1D164D572D9}">
      <dgm:prSet/>
      <dgm:spPr/>
      <dgm:t>
        <a:bodyPr/>
        <a:lstStyle/>
        <a:p>
          <a:endParaRPr lang="pt-PT"/>
        </a:p>
      </dgm:t>
    </dgm:pt>
    <dgm:pt modelId="{E6B52C63-210A-44D3-82A8-06DED3282CC9}" type="sibTrans" cxnId="{E9223522-5FDA-4264-AEC0-D1D164D572D9}">
      <dgm:prSet/>
      <dgm:spPr/>
      <dgm:t>
        <a:bodyPr/>
        <a:lstStyle/>
        <a:p>
          <a:endParaRPr lang="pt-PT"/>
        </a:p>
      </dgm:t>
    </dgm:pt>
    <dgm:pt modelId="{657307E4-F245-4D5D-91A8-9A7372BD4181}" type="pres">
      <dgm:prSet presAssocID="{00B40A24-B665-44D6-92F6-71BF04E8F1AA}" presName="linear" presStyleCnt="0">
        <dgm:presLayoutVars>
          <dgm:animLvl val="lvl"/>
          <dgm:resizeHandles val="exact"/>
        </dgm:presLayoutVars>
      </dgm:prSet>
      <dgm:spPr/>
      <dgm:t>
        <a:bodyPr/>
        <a:lstStyle/>
        <a:p>
          <a:endParaRPr lang="pt-PT"/>
        </a:p>
      </dgm:t>
    </dgm:pt>
    <dgm:pt modelId="{1517C239-DE21-4551-A9BA-D2DEC71B4056}" type="pres">
      <dgm:prSet presAssocID="{B92DA40F-CA26-4E62-8D10-90078BE84840}" presName="parentText" presStyleLbl="node1" presStyleIdx="0" presStyleCnt="5">
        <dgm:presLayoutVars>
          <dgm:chMax val="0"/>
          <dgm:bulletEnabled val="1"/>
        </dgm:presLayoutVars>
      </dgm:prSet>
      <dgm:spPr/>
      <dgm:t>
        <a:bodyPr/>
        <a:lstStyle/>
        <a:p>
          <a:endParaRPr lang="pt-PT"/>
        </a:p>
      </dgm:t>
    </dgm:pt>
    <dgm:pt modelId="{754A2246-0F93-48E3-A91A-3EE2EFC519B2}" type="pres">
      <dgm:prSet presAssocID="{30D99644-8CFB-4DBE-8FC4-DD348C2E1F62}" presName="spacer" presStyleCnt="0"/>
      <dgm:spPr/>
    </dgm:pt>
    <dgm:pt modelId="{FF4ACD0A-D1EC-4DD6-8E47-EDF73868FAC3}" type="pres">
      <dgm:prSet presAssocID="{35E740ED-6993-4889-B398-40C6E4793D66}" presName="parentText" presStyleLbl="node1" presStyleIdx="1" presStyleCnt="5">
        <dgm:presLayoutVars>
          <dgm:chMax val="0"/>
          <dgm:bulletEnabled val="1"/>
        </dgm:presLayoutVars>
      </dgm:prSet>
      <dgm:spPr/>
      <dgm:t>
        <a:bodyPr/>
        <a:lstStyle/>
        <a:p>
          <a:endParaRPr lang="pt-PT"/>
        </a:p>
      </dgm:t>
    </dgm:pt>
    <dgm:pt modelId="{2CEF3074-91A0-458B-838F-A03FE0A00434}" type="pres">
      <dgm:prSet presAssocID="{03E8D742-F8FF-4429-8965-5974927773C1}" presName="spacer" presStyleCnt="0"/>
      <dgm:spPr/>
    </dgm:pt>
    <dgm:pt modelId="{F30A669E-DE34-4E59-A1F4-8844CBD4CBAA}" type="pres">
      <dgm:prSet presAssocID="{04C845E0-57CF-46B5-BF97-319061711649}" presName="parentText" presStyleLbl="node1" presStyleIdx="2" presStyleCnt="5">
        <dgm:presLayoutVars>
          <dgm:chMax val="0"/>
          <dgm:bulletEnabled val="1"/>
        </dgm:presLayoutVars>
      </dgm:prSet>
      <dgm:spPr/>
      <dgm:t>
        <a:bodyPr/>
        <a:lstStyle/>
        <a:p>
          <a:endParaRPr lang="pt-PT"/>
        </a:p>
      </dgm:t>
    </dgm:pt>
    <dgm:pt modelId="{DCF5FCCF-58FE-4231-B50C-A614D0624578}" type="pres">
      <dgm:prSet presAssocID="{522AE5B1-B31C-46EE-B731-F2586E17CA51}" presName="spacer" presStyleCnt="0"/>
      <dgm:spPr/>
    </dgm:pt>
    <dgm:pt modelId="{46204B6A-D22F-4EE2-B85C-C1BF1DF16E03}" type="pres">
      <dgm:prSet presAssocID="{FD4814B6-2731-4748-8E88-4BC5E9AFDBF2}" presName="parentText" presStyleLbl="node1" presStyleIdx="3" presStyleCnt="5">
        <dgm:presLayoutVars>
          <dgm:chMax val="0"/>
          <dgm:bulletEnabled val="1"/>
        </dgm:presLayoutVars>
      </dgm:prSet>
      <dgm:spPr/>
      <dgm:t>
        <a:bodyPr/>
        <a:lstStyle/>
        <a:p>
          <a:endParaRPr lang="pt-PT"/>
        </a:p>
      </dgm:t>
    </dgm:pt>
    <dgm:pt modelId="{D66E9704-3FAB-4E82-8550-231A20A4947E}" type="pres">
      <dgm:prSet presAssocID="{9A5017B2-EB3C-48B3-A008-BFF52F007F96}" presName="spacer" presStyleCnt="0"/>
      <dgm:spPr/>
    </dgm:pt>
    <dgm:pt modelId="{F3735BE3-2119-43C5-9A48-E3CA80F8B917}" type="pres">
      <dgm:prSet presAssocID="{A503FB5A-D6B1-4649-813E-E04ACDE671BA}" presName="parentText" presStyleLbl="node1" presStyleIdx="4" presStyleCnt="5">
        <dgm:presLayoutVars>
          <dgm:chMax val="0"/>
          <dgm:bulletEnabled val="1"/>
        </dgm:presLayoutVars>
      </dgm:prSet>
      <dgm:spPr/>
      <dgm:t>
        <a:bodyPr/>
        <a:lstStyle/>
        <a:p>
          <a:endParaRPr lang="pt-PT"/>
        </a:p>
      </dgm:t>
    </dgm:pt>
  </dgm:ptLst>
  <dgm:cxnLst>
    <dgm:cxn modelId="{79000724-76E9-443E-B272-A237D3E05937}" type="presOf" srcId="{00B40A24-B665-44D6-92F6-71BF04E8F1AA}" destId="{657307E4-F245-4D5D-91A8-9A7372BD4181}" srcOrd="0" destOrd="0" presId="urn:microsoft.com/office/officeart/2005/8/layout/vList2"/>
    <dgm:cxn modelId="{E9223522-5FDA-4264-AEC0-D1D164D572D9}" srcId="{00B40A24-B665-44D6-92F6-71BF04E8F1AA}" destId="{A503FB5A-D6B1-4649-813E-E04ACDE671BA}" srcOrd="4" destOrd="0" parTransId="{1BDE8525-E7ED-42ED-BF3D-F9892FE9B7DA}" sibTransId="{E6B52C63-210A-44D3-82A8-06DED3282CC9}"/>
    <dgm:cxn modelId="{4CAC6500-9CEB-4E43-9533-1ACF9A2D5784}" type="presOf" srcId="{A503FB5A-D6B1-4649-813E-E04ACDE671BA}" destId="{F3735BE3-2119-43C5-9A48-E3CA80F8B917}" srcOrd="0" destOrd="0" presId="urn:microsoft.com/office/officeart/2005/8/layout/vList2"/>
    <dgm:cxn modelId="{B0ED093A-7957-4D8D-B2F8-BF1582884D0E}" type="presOf" srcId="{FD4814B6-2731-4748-8E88-4BC5E9AFDBF2}" destId="{46204B6A-D22F-4EE2-B85C-C1BF1DF16E03}" srcOrd="0" destOrd="0" presId="urn:microsoft.com/office/officeart/2005/8/layout/vList2"/>
    <dgm:cxn modelId="{E171971D-30EA-45BF-97D9-3BC16A669EA4}" srcId="{00B40A24-B665-44D6-92F6-71BF04E8F1AA}" destId="{35E740ED-6993-4889-B398-40C6E4793D66}" srcOrd="1" destOrd="0" parTransId="{5C007F0D-F6EC-4E05-BE74-0BFF93548CBF}" sibTransId="{03E8D742-F8FF-4429-8965-5974927773C1}"/>
    <dgm:cxn modelId="{C7F431AD-9F33-4CE4-A5F0-DC3725A8C891}" type="presOf" srcId="{04C845E0-57CF-46B5-BF97-319061711649}" destId="{F30A669E-DE34-4E59-A1F4-8844CBD4CBAA}" srcOrd="0" destOrd="0" presId="urn:microsoft.com/office/officeart/2005/8/layout/vList2"/>
    <dgm:cxn modelId="{5A6CAB2E-ED82-4C47-A284-3B06777CCE26}" srcId="{00B40A24-B665-44D6-92F6-71BF04E8F1AA}" destId="{B92DA40F-CA26-4E62-8D10-90078BE84840}" srcOrd="0" destOrd="0" parTransId="{799CFF8D-AE6D-4CA3-8466-E76B480401BB}" sibTransId="{30D99644-8CFB-4DBE-8FC4-DD348C2E1F62}"/>
    <dgm:cxn modelId="{8848AEBC-7E57-4971-B97C-EA19E4067ED8}" type="presOf" srcId="{B92DA40F-CA26-4E62-8D10-90078BE84840}" destId="{1517C239-DE21-4551-A9BA-D2DEC71B4056}" srcOrd="0" destOrd="0" presId="urn:microsoft.com/office/officeart/2005/8/layout/vList2"/>
    <dgm:cxn modelId="{E6375C73-42D3-42A1-B8F8-8C5ED5D3A23C}" type="presOf" srcId="{35E740ED-6993-4889-B398-40C6E4793D66}" destId="{FF4ACD0A-D1EC-4DD6-8E47-EDF73868FAC3}" srcOrd="0" destOrd="0" presId="urn:microsoft.com/office/officeart/2005/8/layout/vList2"/>
    <dgm:cxn modelId="{7350A0E3-D658-4D96-9CDE-53C291C1A1E1}" srcId="{00B40A24-B665-44D6-92F6-71BF04E8F1AA}" destId="{04C845E0-57CF-46B5-BF97-319061711649}" srcOrd="2" destOrd="0" parTransId="{E87DE275-480D-4BC5-AEE2-04426E6206DB}" sibTransId="{522AE5B1-B31C-46EE-B731-F2586E17CA51}"/>
    <dgm:cxn modelId="{938F878C-0C38-4D92-81F5-0ABEE1C7F25E}" srcId="{00B40A24-B665-44D6-92F6-71BF04E8F1AA}" destId="{FD4814B6-2731-4748-8E88-4BC5E9AFDBF2}" srcOrd="3" destOrd="0" parTransId="{D6319CC7-30C9-4EAB-AFF7-BD4A58F974FA}" sibTransId="{9A5017B2-EB3C-48B3-A008-BFF52F007F96}"/>
    <dgm:cxn modelId="{1F5231AD-8373-4A68-8859-B432323E5100}" type="presParOf" srcId="{657307E4-F245-4D5D-91A8-9A7372BD4181}" destId="{1517C239-DE21-4551-A9BA-D2DEC71B4056}" srcOrd="0" destOrd="0" presId="urn:microsoft.com/office/officeart/2005/8/layout/vList2"/>
    <dgm:cxn modelId="{27F35871-86CD-4474-A05C-23AE11A43EDD}" type="presParOf" srcId="{657307E4-F245-4D5D-91A8-9A7372BD4181}" destId="{754A2246-0F93-48E3-A91A-3EE2EFC519B2}" srcOrd="1" destOrd="0" presId="urn:microsoft.com/office/officeart/2005/8/layout/vList2"/>
    <dgm:cxn modelId="{A3338958-7284-47BB-8098-828AC0251E4A}" type="presParOf" srcId="{657307E4-F245-4D5D-91A8-9A7372BD4181}" destId="{FF4ACD0A-D1EC-4DD6-8E47-EDF73868FAC3}" srcOrd="2" destOrd="0" presId="urn:microsoft.com/office/officeart/2005/8/layout/vList2"/>
    <dgm:cxn modelId="{8EC0106B-DD48-4DC9-82FC-710987D9ECD1}" type="presParOf" srcId="{657307E4-F245-4D5D-91A8-9A7372BD4181}" destId="{2CEF3074-91A0-458B-838F-A03FE0A00434}" srcOrd="3" destOrd="0" presId="urn:microsoft.com/office/officeart/2005/8/layout/vList2"/>
    <dgm:cxn modelId="{7595553B-EC61-42E3-8B8F-A6610E3D5446}" type="presParOf" srcId="{657307E4-F245-4D5D-91A8-9A7372BD4181}" destId="{F30A669E-DE34-4E59-A1F4-8844CBD4CBAA}" srcOrd="4" destOrd="0" presId="urn:microsoft.com/office/officeart/2005/8/layout/vList2"/>
    <dgm:cxn modelId="{0986E4E9-D83B-458A-9763-8FEAB2A05CE0}" type="presParOf" srcId="{657307E4-F245-4D5D-91A8-9A7372BD4181}" destId="{DCF5FCCF-58FE-4231-B50C-A614D0624578}" srcOrd="5" destOrd="0" presId="urn:microsoft.com/office/officeart/2005/8/layout/vList2"/>
    <dgm:cxn modelId="{D3C3D9A5-0922-48C3-A301-48E29F318E48}" type="presParOf" srcId="{657307E4-F245-4D5D-91A8-9A7372BD4181}" destId="{46204B6A-D22F-4EE2-B85C-C1BF1DF16E03}" srcOrd="6" destOrd="0" presId="urn:microsoft.com/office/officeart/2005/8/layout/vList2"/>
    <dgm:cxn modelId="{D39AAAF1-2523-4BFF-A4CA-0BD15C5A506A}" type="presParOf" srcId="{657307E4-F245-4D5D-91A8-9A7372BD4181}" destId="{D66E9704-3FAB-4E82-8550-231A20A4947E}" srcOrd="7" destOrd="0" presId="urn:microsoft.com/office/officeart/2005/8/layout/vList2"/>
    <dgm:cxn modelId="{D47E8867-7A2C-498C-9F73-F3198A22CE7A}" type="presParOf" srcId="{657307E4-F245-4D5D-91A8-9A7372BD4181}" destId="{F3735BE3-2119-43C5-9A48-E3CA80F8B91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F27F7C-2C99-42BD-9633-FAA5D06D29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C08C54A5-79D7-485B-8CC6-C98C8DE56DF4}">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Parecer sobre a proposta de lei que transforma a Ordem dos Técnicos Oficiais de Contas em Ordem dos Contabilistas Certificados (Lei n.º 139/2015) (iniciativa oficiosa);</a:t>
          </a:r>
          <a:endParaRPr lang="pt-PT" dirty="0"/>
        </a:p>
      </dgm:t>
    </dgm:pt>
    <dgm:pt modelId="{06F1F1C4-8B30-4819-972B-000A00DA3DA2}" type="parTrans" cxnId="{6F59BEC4-E390-4366-929D-80D344EA470E}">
      <dgm:prSet/>
      <dgm:spPr/>
      <dgm:t>
        <a:bodyPr/>
        <a:lstStyle/>
        <a:p>
          <a:endParaRPr lang="pt-PT"/>
        </a:p>
      </dgm:t>
    </dgm:pt>
    <dgm:pt modelId="{FB62B1A0-0E65-41BD-8AAF-FB7B26CC0D5E}" type="sibTrans" cxnId="{6F59BEC4-E390-4366-929D-80D344EA470E}">
      <dgm:prSet/>
      <dgm:spPr/>
      <dgm:t>
        <a:bodyPr/>
        <a:lstStyle/>
        <a:p>
          <a:endParaRPr lang="pt-PT"/>
        </a:p>
      </dgm:t>
    </dgm:pt>
    <dgm:pt modelId="{703F03B5-A604-476B-AC3E-B079D5899DF2}">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Sete pareceres sobre a extensão de atividades por detentores de direitos exclusivos nos sectores dos resíduos e águas (aplicação no n.º 3 do Artigo 5.º do Decreto Lei n.º 92/2013) (solicitação do Ministério do Ambiente, Ordenamento do Território e Energia);</a:t>
          </a:r>
          <a:endParaRPr lang="pt-PT" dirty="0"/>
        </a:p>
      </dgm:t>
    </dgm:pt>
    <dgm:pt modelId="{257056FA-9C13-4C17-87FD-05F5DA4DE096}" type="parTrans" cxnId="{4981D7B0-4512-41E8-93F0-9F9022C28FD7}">
      <dgm:prSet/>
      <dgm:spPr/>
      <dgm:t>
        <a:bodyPr/>
        <a:lstStyle/>
        <a:p>
          <a:endParaRPr lang="pt-PT"/>
        </a:p>
      </dgm:t>
    </dgm:pt>
    <dgm:pt modelId="{01A69C33-0813-44E5-8EE0-4E4E3696B2B3}" type="sibTrans" cxnId="{4981D7B0-4512-41E8-93F0-9F9022C28FD7}">
      <dgm:prSet/>
      <dgm:spPr/>
      <dgm:t>
        <a:bodyPr/>
        <a:lstStyle/>
        <a:p>
          <a:endParaRPr lang="pt-PT"/>
        </a:p>
      </dgm:t>
    </dgm:pt>
    <dgm:pt modelId="{D653D4DA-4EF8-4000-9F65-22B2BD8213DF}">
      <dgm:prSet>
        <dgm:style>
          <a:lnRef idx="2">
            <a:schemeClr val="accent1"/>
          </a:lnRef>
          <a:fillRef idx="1">
            <a:schemeClr val="lt1"/>
          </a:fillRef>
          <a:effectRef idx="0">
            <a:schemeClr val="accent1"/>
          </a:effectRef>
          <a:fontRef idx="minor">
            <a:schemeClr val="dk1"/>
          </a:fontRef>
        </dgm:style>
      </dgm:prSet>
      <dgm:spPr/>
      <dgm:t>
        <a:bodyPr/>
        <a:lstStyle/>
        <a:p>
          <a:pPr rtl="0"/>
          <a:r>
            <a:rPr lang="pt-PT" dirty="0" smtClean="0"/>
            <a:t>Recomendação relativa ao estabelecimento de preços mínimos nos concursos para serviços de vigilância humana através de uma recomendação da Autoridade para as Condições de Trabalho;</a:t>
          </a:r>
          <a:endParaRPr lang="pt-PT" dirty="0"/>
        </a:p>
      </dgm:t>
    </dgm:pt>
    <dgm:pt modelId="{C3EE9F43-6954-4B81-A403-7C0734509873}" type="parTrans" cxnId="{E4E3CF1F-C780-48B3-962C-527301AE240D}">
      <dgm:prSet/>
      <dgm:spPr/>
      <dgm:t>
        <a:bodyPr/>
        <a:lstStyle/>
        <a:p>
          <a:endParaRPr lang="pt-PT"/>
        </a:p>
      </dgm:t>
    </dgm:pt>
    <dgm:pt modelId="{8EE6CEEB-A3FC-4E30-A2B4-ECC9D1091DC9}" type="sibTrans" cxnId="{E4E3CF1F-C780-48B3-962C-527301AE240D}">
      <dgm:prSet/>
      <dgm:spPr/>
      <dgm:t>
        <a:bodyPr/>
        <a:lstStyle/>
        <a:p>
          <a:endParaRPr lang="pt-PT"/>
        </a:p>
      </dgm:t>
    </dgm:pt>
    <dgm:pt modelId="{A039CD5E-BA98-4CCB-8660-B4512649272C}">
      <dgm:prSet>
        <dgm:style>
          <a:lnRef idx="2">
            <a:schemeClr val="accent1"/>
          </a:lnRef>
          <a:fillRef idx="1">
            <a:schemeClr val="lt1"/>
          </a:fillRef>
          <a:effectRef idx="0">
            <a:schemeClr val="accent1"/>
          </a:effectRef>
          <a:fontRef idx="minor">
            <a:schemeClr val="dk1"/>
          </a:fontRef>
        </dgm:style>
      </dgm:prSet>
      <dgm:spPr/>
      <dgm:t>
        <a:bodyPr/>
        <a:lstStyle/>
        <a:p>
          <a:pPr rtl="0"/>
          <a:r>
            <a:rPr lang="pt-PT" smtClean="0"/>
            <a:t>Quatro pareceres sobre projetos lei relativos à promoção do acesso a produtos da agricultura de produção local às cantinas públicas Completar com pareceres cantinas;</a:t>
          </a:r>
          <a:endParaRPr lang="pt-PT"/>
        </a:p>
      </dgm:t>
    </dgm:pt>
    <dgm:pt modelId="{AC11BF39-B496-413C-89BA-8C71134E94AE}" type="parTrans" cxnId="{0BC33DC4-5AC3-4169-AD2F-F5A864DC5109}">
      <dgm:prSet/>
      <dgm:spPr/>
      <dgm:t>
        <a:bodyPr/>
        <a:lstStyle/>
        <a:p>
          <a:endParaRPr lang="pt-PT"/>
        </a:p>
      </dgm:t>
    </dgm:pt>
    <dgm:pt modelId="{81771168-0187-45CC-B027-B639FA97BA7D}" type="sibTrans" cxnId="{0BC33DC4-5AC3-4169-AD2F-F5A864DC5109}">
      <dgm:prSet/>
      <dgm:spPr/>
      <dgm:t>
        <a:bodyPr/>
        <a:lstStyle/>
        <a:p>
          <a:endParaRPr lang="pt-PT"/>
        </a:p>
      </dgm:t>
    </dgm:pt>
    <dgm:pt modelId="{82223092-9C0E-4C94-81F3-C6F0C5089FFC}" type="pres">
      <dgm:prSet presAssocID="{54F27F7C-2C99-42BD-9633-FAA5D06D29D4}" presName="linear" presStyleCnt="0">
        <dgm:presLayoutVars>
          <dgm:animLvl val="lvl"/>
          <dgm:resizeHandles val="exact"/>
        </dgm:presLayoutVars>
      </dgm:prSet>
      <dgm:spPr/>
      <dgm:t>
        <a:bodyPr/>
        <a:lstStyle/>
        <a:p>
          <a:endParaRPr lang="pt-PT"/>
        </a:p>
      </dgm:t>
    </dgm:pt>
    <dgm:pt modelId="{8DE906C7-0DB0-4BF4-BEE2-A72585078B1A}" type="pres">
      <dgm:prSet presAssocID="{C08C54A5-79D7-485B-8CC6-C98C8DE56DF4}" presName="parentText" presStyleLbl="node1" presStyleIdx="0" presStyleCnt="4">
        <dgm:presLayoutVars>
          <dgm:chMax val="0"/>
          <dgm:bulletEnabled val="1"/>
        </dgm:presLayoutVars>
      </dgm:prSet>
      <dgm:spPr/>
      <dgm:t>
        <a:bodyPr/>
        <a:lstStyle/>
        <a:p>
          <a:endParaRPr lang="pt-PT"/>
        </a:p>
      </dgm:t>
    </dgm:pt>
    <dgm:pt modelId="{FB004D01-FCF0-4FA6-B18A-B3F17FDCBF0B}" type="pres">
      <dgm:prSet presAssocID="{FB62B1A0-0E65-41BD-8AAF-FB7B26CC0D5E}" presName="spacer" presStyleCnt="0"/>
      <dgm:spPr/>
    </dgm:pt>
    <dgm:pt modelId="{0025F77F-45B5-4B60-AF1D-F8422B7891DB}" type="pres">
      <dgm:prSet presAssocID="{703F03B5-A604-476B-AC3E-B079D5899DF2}" presName="parentText" presStyleLbl="node1" presStyleIdx="1" presStyleCnt="4">
        <dgm:presLayoutVars>
          <dgm:chMax val="0"/>
          <dgm:bulletEnabled val="1"/>
        </dgm:presLayoutVars>
      </dgm:prSet>
      <dgm:spPr/>
      <dgm:t>
        <a:bodyPr/>
        <a:lstStyle/>
        <a:p>
          <a:endParaRPr lang="pt-PT"/>
        </a:p>
      </dgm:t>
    </dgm:pt>
    <dgm:pt modelId="{4F60C4E3-2626-4BCB-8298-53D63DECBB41}" type="pres">
      <dgm:prSet presAssocID="{01A69C33-0813-44E5-8EE0-4E4E3696B2B3}" presName="spacer" presStyleCnt="0"/>
      <dgm:spPr/>
    </dgm:pt>
    <dgm:pt modelId="{1ADF7354-E868-4A3D-9DE4-B1F1661E5BF2}" type="pres">
      <dgm:prSet presAssocID="{D653D4DA-4EF8-4000-9F65-22B2BD8213DF}" presName="parentText" presStyleLbl="node1" presStyleIdx="2" presStyleCnt="4">
        <dgm:presLayoutVars>
          <dgm:chMax val="0"/>
          <dgm:bulletEnabled val="1"/>
        </dgm:presLayoutVars>
      </dgm:prSet>
      <dgm:spPr/>
      <dgm:t>
        <a:bodyPr/>
        <a:lstStyle/>
        <a:p>
          <a:endParaRPr lang="pt-PT"/>
        </a:p>
      </dgm:t>
    </dgm:pt>
    <dgm:pt modelId="{49F0829C-590E-4230-B479-FE9350156DE3}" type="pres">
      <dgm:prSet presAssocID="{8EE6CEEB-A3FC-4E30-A2B4-ECC9D1091DC9}" presName="spacer" presStyleCnt="0"/>
      <dgm:spPr/>
    </dgm:pt>
    <dgm:pt modelId="{27576E8E-D70B-4EDC-89C5-7F719E6AC0A4}" type="pres">
      <dgm:prSet presAssocID="{A039CD5E-BA98-4CCB-8660-B4512649272C}" presName="parentText" presStyleLbl="node1" presStyleIdx="3" presStyleCnt="4">
        <dgm:presLayoutVars>
          <dgm:chMax val="0"/>
          <dgm:bulletEnabled val="1"/>
        </dgm:presLayoutVars>
      </dgm:prSet>
      <dgm:spPr/>
      <dgm:t>
        <a:bodyPr/>
        <a:lstStyle/>
        <a:p>
          <a:endParaRPr lang="pt-PT"/>
        </a:p>
      </dgm:t>
    </dgm:pt>
  </dgm:ptLst>
  <dgm:cxnLst>
    <dgm:cxn modelId="{6F59BEC4-E390-4366-929D-80D344EA470E}" srcId="{54F27F7C-2C99-42BD-9633-FAA5D06D29D4}" destId="{C08C54A5-79D7-485B-8CC6-C98C8DE56DF4}" srcOrd="0" destOrd="0" parTransId="{06F1F1C4-8B30-4819-972B-000A00DA3DA2}" sibTransId="{FB62B1A0-0E65-41BD-8AAF-FB7B26CC0D5E}"/>
    <dgm:cxn modelId="{E4E3CF1F-C780-48B3-962C-527301AE240D}" srcId="{54F27F7C-2C99-42BD-9633-FAA5D06D29D4}" destId="{D653D4DA-4EF8-4000-9F65-22B2BD8213DF}" srcOrd="2" destOrd="0" parTransId="{C3EE9F43-6954-4B81-A403-7C0734509873}" sibTransId="{8EE6CEEB-A3FC-4E30-A2B4-ECC9D1091DC9}"/>
    <dgm:cxn modelId="{4981D7B0-4512-41E8-93F0-9F9022C28FD7}" srcId="{54F27F7C-2C99-42BD-9633-FAA5D06D29D4}" destId="{703F03B5-A604-476B-AC3E-B079D5899DF2}" srcOrd="1" destOrd="0" parTransId="{257056FA-9C13-4C17-87FD-05F5DA4DE096}" sibTransId="{01A69C33-0813-44E5-8EE0-4E4E3696B2B3}"/>
    <dgm:cxn modelId="{51817E07-1690-459C-B0DB-521B5B9315A5}" type="presOf" srcId="{54F27F7C-2C99-42BD-9633-FAA5D06D29D4}" destId="{82223092-9C0E-4C94-81F3-C6F0C5089FFC}" srcOrd="0" destOrd="0" presId="urn:microsoft.com/office/officeart/2005/8/layout/vList2"/>
    <dgm:cxn modelId="{3B3115F6-2F27-4F09-B422-7DEF3A6F8807}" type="presOf" srcId="{A039CD5E-BA98-4CCB-8660-B4512649272C}" destId="{27576E8E-D70B-4EDC-89C5-7F719E6AC0A4}" srcOrd="0" destOrd="0" presId="urn:microsoft.com/office/officeart/2005/8/layout/vList2"/>
    <dgm:cxn modelId="{820BC68E-0113-4945-9293-0339B1C0A13E}" type="presOf" srcId="{C08C54A5-79D7-485B-8CC6-C98C8DE56DF4}" destId="{8DE906C7-0DB0-4BF4-BEE2-A72585078B1A}" srcOrd="0" destOrd="0" presId="urn:microsoft.com/office/officeart/2005/8/layout/vList2"/>
    <dgm:cxn modelId="{BEA58C6D-1972-44AE-8392-2C4722E23B60}" type="presOf" srcId="{D653D4DA-4EF8-4000-9F65-22B2BD8213DF}" destId="{1ADF7354-E868-4A3D-9DE4-B1F1661E5BF2}" srcOrd="0" destOrd="0" presId="urn:microsoft.com/office/officeart/2005/8/layout/vList2"/>
    <dgm:cxn modelId="{0BC33DC4-5AC3-4169-AD2F-F5A864DC5109}" srcId="{54F27F7C-2C99-42BD-9633-FAA5D06D29D4}" destId="{A039CD5E-BA98-4CCB-8660-B4512649272C}" srcOrd="3" destOrd="0" parTransId="{AC11BF39-B496-413C-89BA-8C71134E94AE}" sibTransId="{81771168-0187-45CC-B027-B639FA97BA7D}"/>
    <dgm:cxn modelId="{0117E229-F481-48E7-9A76-F25621E5C561}" type="presOf" srcId="{703F03B5-A604-476B-AC3E-B079D5899DF2}" destId="{0025F77F-45B5-4B60-AF1D-F8422B7891DB}" srcOrd="0" destOrd="0" presId="urn:microsoft.com/office/officeart/2005/8/layout/vList2"/>
    <dgm:cxn modelId="{2A3C1BD6-7562-46D2-9991-D4D701EDD0AE}" type="presParOf" srcId="{82223092-9C0E-4C94-81F3-C6F0C5089FFC}" destId="{8DE906C7-0DB0-4BF4-BEE2-A72585078B1A}" srcOrd="0" destOrd="0" presId="urn:microsoft.com/office/officeart/2005/8/layout/vList2"/>
    <dgm:cxn modelId="{26209C20-D025-461E-825E-948875ED0800}" type="presParOf" srcId="{82223092-9C0E-4C94-81F3-C6F0C5089FFC}" destId="{FB004D01-FCF0-4FA6-B18A-B3F17FDCBF0B}" srcOrd="1" destOrd="0" presId="urn:microsoft.com/office/officeart/2005/8/layout/vList2"/>
    <dgm:cxn modelId="{ED717453-131E-4004-9A6A-1A68823D2D82}" type="presParOf" srcId="{82223092-9C0E-4C94-81F3-C6F0C5089FFC}" destId="{0025F77F-45B5-4B60-AF1D-F8422B7891DB}" srcOrd="2" destOrd="0" presId="urn:microsoft.com/office/officeart/2005/8/layout/vList2"/>
    <dgm:cxn modelId="{B7E255CB-161D-46DA-9D16-3DEA30B1B649}" type="presParOf" srcId="{82223092-9C0E-4C94-81F3-C6F0C5089FFC}" destId="{4F60C4E3-2626-4BCB-8298-53D63DECBB41}" srcOrd="3" destOrd="0" presId="urn:microsoft.com/office/officeart/2005/8/layout/vList2"/>
    <dgm:cxn modelId="{92D218B6-4A2F-4123-B7E8-6BBA31BF8FC2}" type="presParOf" srcId="{82223092-9C0E-4C94-81F3-C6F0C5089FFC}" destId="{1ADF7354-E868-4A3D-9DE4-B1F1661E5BF2}" srcOrd="4" destOrd="0" presId="urn:microsoft.com/office/officeart/2005/8/layout/vList2"/>
    <dgm:cxn modelId="{FD46E67E-358D-4FBA-87E8-50A51CBB005A}" type="presParOf" srcId="{82223092-9C0E-4C94-81F3-C6F0C5089FFC}" destId="{49F0829C-590E-4230-B479-FE9350156DE3}" srcOrd="5" destOrd="0" presId="urn:microsoft.com/office/officeart/2005/8/layout/vList2"/>
    <dgm:cxn modelId="{3CA2AFD0-8A7D-492B-B7DC-F60C4CA3AA3C}" type="presParOf" srcId="{82223092-9C0E-4C94-81F3-C6F0C5089FFC}" destId="{27576E8E-D70B-4EDC-89C5-7F719E6AC0A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09134-F3C1-4088-AE11-E000DEABA3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PT"/>
        </a:p>
      </dgm:t>
    </dgm:pt>
    <dgm:pt modelId="{84640C5A-66D0-47E5-AAA1-1A5509775F75}">
      <dgm:prSet custT="1">
        <dgm:style>
          <a:lnRef idx="2">
            <a:schemeClr val="accent1"/>
          </a:lnRef>
          <a:fillRef idx="1">
            <a:schemeClr val="lt1"/>
          </a:fillRef>
          <a:effectRef idx="0">
            <a:schemeClr val="accent1"/>
          </a:effectRef>
          <a:fontRef idx="minor">
            <a:schemeClr val="dk1"/>
          </a:fontRef>
        </dgm:style>
      </dgm:prSet>
      <dgm:spPr/>
      <dgm:t>
        <a:bodyPr/>
        <a:lstStyle/>
        <a:p>
          <a:pPr rtl="0"/>
          <a:r>
            <a:rPr lang="en-US" sz="2800" b="1" dirty="0" smtClean="0">
              <a:solidFill>
                <a:srgbClr val="004D86"/>
              </a:solidFill>
            </a:rPr>
            <a:t>Role of advocacy </a:t>
          </a:r>
          <a:r>
            <a:rPr lang="en-US" sz="2800" b="1" i="1" dirty="0" smtClean="0">
              <a:solidFill>
                <a:srgbClr val="004D86"/>
              </a:solidFill>
            </a:rPr>
            <a:t>and</a:t>
          </a:r>
          <a:r>
            <a:rPr lang="en-US" sz="2800" b="1" dirty="0" smtClean="0">
              <a:solidFill>
                <a:srgbClr val="004D86"/>
              </a:solidFill>
            </a:rPr>
            <a:t> enforcement</a:t>
          </a:r>
          <a:endParaRPr lang="pt-PT" sz="2800" dirty="0">
            <a:solidFill>
              <a:srgbClr val="004D86"/>
            </a:solidFill>
          </a:endParaRPr>
        </a:p>
      </dgm:t>
    </dgm:pt>
    <dgm:pt modelId="{0E5A0F91-4A37-4B81-BC51-9706A30CFFB9}" type="parTrans" cxnId="{37B25363-6F2F-4F8B-B392-66545C6948CF}">
      <dgm:prSet/>
      <dgm:spPr/>
      <dgm:t>
        <a:bodyPr/>
        <a:lstStyle/>
        <a:p>
          <a:endParaRPr lang="pt-PT"/>
        </a:p>
      </dgm:t>
    </dgm:pt>
    <dgm:pt modelId="{662C7A00-F5BB-4889-96D7-0A89102D7860}" type="sibTrans" cxnId="{37B25363-6F2F-4F8B-B392-66545C6948CF}">
      <dgm:prSet/>
      <dgm:spPr/>
      <dgm:t>
        <a:bodyPr/>
        <a:lstStyle/>
        <a:p>
          <a:endParaRPr lang="pt-PT"/>
        </a:p>
      </dgm:t>
    </dgm:pt>
    <dgm:pt modelId="{D98DFD6B-6E9B-4633-953D-0E6A7ECCC226}" type="pres">
      <dgm:prSet presAssocID="{55509134-F3C1-4088-AE11-E000DEABA375}" presName="linear" presStyleCnt="0">
        <dgm:presLayoutVars>
          <dgm:animLvl val="lvl"/>
          <dgm:resizeHandles val="exact"/>
        </dgm:presLayoutVars>
      </dgm:prSet>
      <dgm:spPr/>
      <dgm:t>
        <a:bodyPr/>
        <a:lstStyle/>
        <a:p>
          <a:endParaRPr lang="pt-PT"/>
        </a:p>
      </dgm:t>
    </dgm:pt>
    <dgm:pt modelId="{361B93C1-271E-4D4F-8069-96C5A30E5148}" type="pres">
      <dgm:prSet presAssocID="{84640C5A-66D0-47E5-AAA1-1A5509775F75}" presName="parentText" presStyleLbl="node1" presStyleIdx="0" presStyleCnt="1" custLinFactNeighborY="17700">
        <dgm:presLayoutVars>
          <dgm:chMax val="0"/>
          <dgm:bulletEnabled val="1"/>
        </dgm:presLayoutVars>
      </dgm:prSet>
      <dgm:spPr/>
      <dgm:t>
        <a:bodyPr/>
        <a:lstStyle/>
        <a:p>
          <a:endParaRPr lang="pt-PT"/>
        </a:p>
      </dgm:t>
    </dgm:pt>
  </dgm:ptLst>
  <dgm:cxnLst>
    <dgm:cxn modelId="{ED641E43-6079-497D-960E-804A4744F9BB}" type="presOf" srcId="{84640C5A-66D0-47E5-AAA1-1A5509775F75}" destId="{361B93C1-271E-4D4F-8069-96C5A30E5148}" srcOrd="0" destOrd="0" presId="urn:microsoft.com/office/officeart/2005/8/layout/vList2"/>
    <dgm:cxn modelId="{E0D12732-D9F2-4E28-9EBA-2EA850BF4EDE}" type="presOf" srcId="{55509134-F3C1-4088-AE11-E000DEABA375}" destId="{D98DFD6B-6E9B-4633-953D-0E6A7ECCC226}" srcOrd="0" destOrd="0" presId="urn:microsoft.com/office/officeart/2005/8/layout/vList2"/>
    <dgm:cxn modelId="{37B25363-6F2F-4F8B-B392-66545C6948CF}" srcId="{55509134-F3C1-4088-AE11-E000DEABA375}" destId="{84640C5A-66D0-47E5-AAA1-1A5509775F75}" srcOrd="0" destOrd="0" parTransId="{0E5A0F91-4A37-4B81-BC51-9706A30CFFB9}" sibTransId="{662C7A00-F5BB-4889-96D7-0A89102D7860}"/>
    <dgm:cxn modelId="{AF7E99D1-F46B-471C-BB83-56D1717AC0D7}" type="presParOf" srcId="{D98DFD6B-6E9B-4633-953D-0E6A7ECCC226}" destId="{361B93C1-271E-4D4F-8069-96C5A30E51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2DAD-0810-45F6-9B17-F79D1C115A5D}">
      <dsp:nvSpPr>
        <dsp:cNvPr id="0" name=""/>
        <dsp:cNvSpPr/>
      </dsp:nvSpPr>
      <dsp:spPr>
        <a:xfrm>
          <a:off x="0" y="78808"/>
          <a:ext cx="8915400" cy="83910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smtClean="0"/>
            <a:t>Parecer sobre a aplicação dos princípios da autossuficiência e da proximidade no âmbito da gestão de fluxo específico dos óleos minerais usados (Solicitação da APA);</a:t>
          </a:r>
          <a:endParaRPr lang="pt-PT" sz="1500" kern="1200"/>
        </a:p>
      </dsp:txBody>
      <dsp:txXfrm>
        <a:off x="40962" y="119770"/>
        <a:ext cx="8833476" cy="757185"/>
      </dsp:txXfrm>
    </dsp:sp>
    <dsp:sp modelId="{6EA137FD-896F-4DE7-8809-886E06BE34A6}">
      <dsp:nvSpPr>
        <dsp:cNvPr id="0" name=""/>
        <dsp:cNvSpPr/>
      </dsp:nvSpPr>
      <dsp:spPr>
        <a:xfrm>
          <a:off x="0" y="961117"/>
          <a:ext cx="8915400" cy="83910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smtClean="0"/>
            <a:t>Parecer de resposta à Consulta pública da eSPap sobre concursos públicos de voz e dados;</a:t>
          </a:r>
          <a:endParaRPr lang="pt-PT" sz="1500" kern="1200"/>
        </a:p>
      </dsp:txBody>
      <dsp:txXfrm>
        <a:off x="40962" y="1002079"/>
        <a:ext cx="8833476" cy="757185"/>
      </dsp:txXfrm>
    </dsp:sp>
    <dsp:sp modelId="{D291E1CF-66D1-4050-BB43-2895B0CDC116}">
      <dsp:nvSpPr>
        <dsp:cNvPr id="0" name=""/>
        <dsp:cNvSpPr/>
      </dsp:nvSpPr>
      <dsp:spPr>
        <a:xfrm>
          <a:off x="0" y="1843426"/>
          <a:ext cx="8915400" cy="83910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smtClean="0"/>
            <a:t>Parecer sobre os projetos de despacho relativos ao licenciamento de entidades gestoras de resíduos de embalagem (SPV e NV) (Solicitação da APA); </a:t>
          </a:r>
          <a:endParaRPr lang="pt-PT" sz="1500" kern="1200"/>
        </a:p>
      </dsp:txBody>
      <dsp:txXfrm>
        <a:off x="40962" y="1884388"/>
        <a:ext cx="8833476" cy="757185"/>
      </dsp:txXfrm>
    </dsp:sp>
    <dsp:sp modelId="{ED1EA600-D89D-4719-9B80-62BD62A51A47}">
      <dsp:nvSpPr>
        <dsp:cNvPr id="0" name=""/>
        <dsp:cNvSpPr/>
      </dsp:nvSpPr>
      <dsp:spPr>
        <a:xfrm>
          <a:off x="0" y="2725736"/>
          <a:ext cx="8915400" cy="83910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dirty="0" smtClean="0"/>
            <a:t>Parecer sobre o regime jurídico da concessão da exploração e da gestão, em regime de serviço público, dos sistemas multimunicipais de tratamento e de recolha seletiva de resíduos urbanos (EGF) -   Decreto-Lei n.º 96/2014 (solicitação do Ministério da Economia);</a:t>
          </a:r>
          <a:endParaRPr lang="pt-PT" sz="1500" kern="1200" dirty="0"/>
        </a:p>
      </dsp:txBody>
      <dsp:txXfrm>
        <a:off x="40962" y="2766698"/>
        <a:ext cx="8833476" cy="757185"/>
      </dsp:txXfrm>
    </dsp:sp>
    <dsp:sp modelId="{7B3D8501-C670-4EAE-9E45-2CB571589AB5}">
      <dsp:nvSpPr>
        <dsp:cNvPr id="0" name=""/>
        <dsp:cNvSpPr/>
      </dsp:nvSpPr>
      <dsp:spPr>
        <a:xfrm>
          <a:off x="0" y="3608045"/>
          <a:ext cx="8915400" cy="83910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dirty="0" smtClean="0"/>
            <a:t>Onze pareceres sobre a concessão dos sistemas multimunicipais de tratamento e de recolha seletiva de resíduos urbanos -   Decreto(s)-Lei n.º 98/2014 a 108/2014 (solicitação do Ministério da Economia);</a:t>
          </a:r>
          <a:endParaRPr lang="pt-PT" sz="1500" kern="1200" dirty="0"/>
        </a:p>
      </dsp:txBody>
      <dsp:txXfrm>
        <a:off x="40962" y="3649007"/>
        <a:ext cx="8833476" cy="757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7C239-DE21-4551-A9BA-D2DEC71B4056}">
      <dsp:nvSpPr>
        <dsp:cNvPr id="0" name=""/>
        <dsp:cNvSpPr/>
      </dsp:nvSpPr>
      <dsp:spPr>
        <a:xfrm>
          <a:off x="0" y="114456"/>
          <a:ext cx="8915400" cy="8248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dirty="0" smtClean="0"/>
            <a:t>Três pareceres sobre a extensão de atividades por detentores de direitos exclusivos nos sectores dos resíduos (aplicação no n.º 3 do Artigo 5.º do Decreto Lei n.º 92/2013) (solicitação do Ministério do Ambiente, Ordenamento do Território e Energia);</a:t>
          </a:r>
          <a:endParaRPr lang="pt-PT" sz="1500" kern="1200" dirty="0"/>
        </a:p>
      </dsp:txBody>
      <dsp:txXfrm>
        <a:off x="40266" y="154722"/>
        <a:ext cx="8834868" cy="744318"/>
      </dsp:txXfrm>
    </dsp:sp>
    <dsp:sp modelId="{FF4ACD0A-D1EC-4DD6-8E47-EDF73868FAC3}">
      <dsp:nvSpPr>
        <dsp:cNvPr id="0" name=""/>
        <dsp:cNvSpPr/>
      </dsp:nvSpPr>
      <dsp:spPr>
        <a:xfrm>
          <a:off x="0" y="982506"/>
          <a:ext cx="8915400" cy="8248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dirty="0" smtClean="0"/>
            <a:t>Recomendação ao Instituto dos Vinhos do Porto e do Douro sobre procedimentos </a:t>
          </a:r>
          <a:r>
            <a:rPr lang="pt-PT" sz="1500" kern="1200" dirty="0" err="1" smtClean="0"/>
            <a:t>concursais</a:t>
          </a:r>
          <a:r>
            <a:rPr lang="pt-PT" sz="1500" kern="1200" dirty="0" smtClean="0"/>
            <a:t> para o fornecimento de selos de garantia cavaleiro;</a:t>
          </a:r>
          <a:endParaRPr lang="pt-PT" sz="1500" kern="1200" dirty="0"/>
        </a:p>
      </dsp:txBody>
      <dsp:txXfrm>
        <a:off x="40266" y="1022772"/>
        <a:ext cx="8834868" cy="744318"/>
      </dsp:txXfrm>
    </dsp:sp>
    <dsp:sp modelId="{F30A669E-DE34-4E59-A1F4-8844CBD4CBAA}">
      <dsp:nvSpPr>
        <dsp:cNvPr id="0" name=""/>
        <dsp:cNvSpPr/>
      </dsp:nvSpPr>
      <dsp:spPr>
        <a:xfrm>
          <a:off x="0" y="1850556"/>
          <a:ext cx="8915400" cy="8248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dirty="0" smtClean="0"/>
            <a:t>Parecer sobre o diploma relativo aos princípios e normas aplicáveis à gestão de resíduos e embalagens (Decreto-Lei n.º 48/2015 (solicitação do Ministério da Economia);</a:t>
          </a:r>
          <a:endParaRPr lang="pt-PT" sz="1500" kern="1200" dirty="0"/>
        </a:p>
      </dsp:txBody>
      <dsp:txXfrm>
        <a:off x="40266" y="1890822"/>
        <a:ext cx="8834868" cy="744318"/>
      </dsp:txXfrm>
    </dsp:sp>
    <dsp:sp modelId="{46204B6A-D22F-4EE2-B85C-C1BF1DF16E03}">
      <dsp:nvSpPr>
        <dsp:cNvPr id="0" name=""/>
        <dsp:cNvSpPr/>
      </dsp:nvSpPr>
      <dsp:spPr>
        <a:xfrm>
          <a:off x="0" y="2718606"/>
          <a:ext cx="8915400" cy="8248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smtClean="0"/>
            <a:t>Parecer sobre o projeto de decreto-lei que altera o regime do preço fixo do livro (Decreto-Lei n.º 196/2015) (solicitação do Ministério da Economia);</a:t>
          </a:r>
          <a:endParaRPr lang="pt-PT" sz="1500" kern="1200"/>
        </a:p>
      </dsp:txBody>
      <dsp:txXfrm>
        <a:off x="40266" y="2758872"/>
        <a:ext cx="8834868" cy="744318"/>
      </dsp:txXfrm>
    </dsp:sp>
    <dsp:sp modelId="{F3735BE3-2119-43C5-9A48-E3CA80F8B917}">
      <dsp:nvSpPr>
        <dsp:cNvPr id="0" name=""/>
        <dsp:cNvSpPr/>
      </dsp:nvSpPr>
      <dsp:spPr>
        <a:xfrm>
          <a:off x="0" y="3586656"/>
          <a:ext cx="8915400" cy="82485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pt-PT" sz="1500" kern="1200" smtClean="0"/>
            <a:t>Intervenção na COFAP da Assembleia da República a respeito da proposta de Lei relativa à disponibilização de plataformas eletrónicas de contratação pública (Lei n.º 96/2015) (solicitação da COFAP);</a:t>
          </a:r>
          <a:endParaRPr lang="pt-PT" sz="1500" kern="1200"/>
        </a:p>
      </dsp:txBody>
      <dsp:txXfrm>
        <a:off x="40266" y="3626922"/>
        <a:ext cx="8834868" cy="744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906C7-0DB0-4BF4-BEE2-A72585078B1A}">
      <dsp:nvSpPr>
        <dsp:cNvPr id="0" name=""/>
        <dsp:cNvSpPr/>
      </dsp:nvSpPr>
      <dsp:spPr>
        <a:xfrm>
          <a:off x="0" y="55157"/>
          <a:ext cx="8915400" cy="1062871"/>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PT" sz="1900" kern="1200" dirty="0" smtClean="0"/>
            <a:t>Parecer sobre a proposta de lei que transforma a Ordem dos Técnicos Oficiais de Contas em Ordem dos Contabilistas Certificados (Lei n.º 139/2015) (iniciativa oficiosa);</a:t>
          </a:r>
          <a:endParaRPr lang="pt-PT" sz="1900" kern="1200" dirty="0"/>
        </a:p>
      </dsp:txBody>
      <dsp:txXfrm>
        <a:off x="51885" y="107042"/>
        <a:ext cx="8811630" cy="959101"/>
      </dsp:txXfrm>
    </dsp:sp>
    <dsp:sp modelId="{0025F77F-45B5-4B60-AF1D-F8422B7891DB}">
      <dsp:nvSpPr>
        <dsp:cNvPr id="0" name=""/>
        <dsp:cNvSpPr/>
      </dsp:nvSpPr>
      <dsp:spPr>
        <a:xfrm>
          <a:off x="0" y="1172749"/>
          <a:ext cx="8915400" cy="1062871"/>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PT" sz="1900" kern="1200" dirty="0" smtClean="0"/>
            <a:t>Sete pareceres sobre a extensão de atividades por detentores de direitos exclusivos nos sectores dos resíduos e águas (aplicação no n.º 3 do Artigo 5.º do Decreto Lei n.º 92/2013) (solicitação do Ministério do Ambiente, Ordenamento do Território e Energia);</a:t>
          </a:r>
          <a:endParaRPr lang="pt-PT" sz="1900" kern="1200" dirty="0"/>
        </a:p>
      </dsp:txBody>
      <dsp:txXfrm>
        <a:off x="51885" y="1224634"/>
        <a:ext cx="8811630" cy="959101"/>
      </dsp:txXfrm>
    </dsp:sp>
    <dsp:sp modelId="{1ADF7354-E868-4A3D-9DE4-B1F1661E5BF2}">
      <dsp:nvSpPr>
        <dsp:cNvPr id="0" name=""/>
        <dsp:cNvSpPr/>
      </dsp:nvSpPr>
      <dsp:spPr>
        <a:xfrm>
          <a:off x="0" y="2290341"/>
          <a:ext cx="8915400" cy="1062871"/>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PT" sz="1900" kern="1200" dirty="0" smtClean="0"/>
            <a:t>Recomendação relativa ao estabelecimento de preços mínimos nos concursos para serviços de vigilância humana através de uma recomendação da Autoridade para as Condições de Trabalho;</a:t>
          </a:r>
          <a:endParaRPr lang="pt-PT" sz="1900" kern="1200" dirty="0"/>
        </a:p>
      </dsp:txBody>
      <dsp:txXfrm>
        <a:off x="51885" y="2342226"/>
        <a:ext cx="8811630" cy="959101"/>
      </dsp:txXfrm>
    </dsp:sp>
    <dsp:sp modelId="{27576E8E-D70B-4EDC-89C5-7F719E6AC0A4}">
      <dsp:nvSpPr>
        <dsp:cNvPr id="0" name=""/>
        <dsp:cNvSpPr/>
      </dsp:nvSpPr>
      <dsp:spPr>
        <a:xfrm>
          <a:off x="0" y="3407933"/>
          <a:ext cx="8915400" cy="1062871"/>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PT" sz="1900" kern="1200" smtClean="0"/>
            <a:t>Quatro pareceres sobre projetos lei relativos à promoção do acesso a produtos da agricultura de produção local às cantinas públicas Completar com pareceres cantinas;</a:t>
          </a:r>
          <a:endParaRPr lang="pt-PT" sz="1900" kern="1200"/>
        </a:p>
      </dsp:txBody>
      <dsp:txXfrm>
        <a:off x="51885" y="3459818"/>
        <a:ext cx="8811630" cy="959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B93C1-271E-4D4F-8069-96C5A30E5148}">
      <dsp:nvSpPr>
        <dsp:cNvPr id="0" name=""/>
        <dsp:cNvSpPr/>
      </dsp:nvSpPr>
      <dsp:spPr>
        <a:xfrm>
          <a:off x="0" y="618"/>
          <a:ext cx="5472608" cy="647453"/>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rgbClr val="004D86"/>
              </a:solidFill>
            </a:rPr>
            <a:t>Role of advocacy </a:t>
          </a:r>
          <a:r>
            <a:rPr lang="en-US" sz="2800" b="1" i="1" kern="1200" dirty="0" smtClean="0">
              <a:solidFill>
                <a:srgbClr val="004D86"/>
              </a:solidFill>
            </a:rPr>
            <a:t>and</a:t>
          </a:r>
          <a:r>
            <a:rPr lang="en-US" sz="2800" b="1" kern="1200" dirty="0" smtClean="0">
              <a:solidFill>
                <a:srgbClr val="004D86"/>
              </a:solidFill>
            </a:rPr>
            <a:t> enforcement</a:t>
          </a:r>
          <a:endParaRPr lang="pt-PT" sz="2800" kern="1200" dirty="0">
            <a:solidFill>
              <a:srgbClr val="004D86"/>
            </a:solidFill>
          </a:endParaRPr>
        </a:p>
      </dsp:txBody>
      <dsp:txXfrm>
        <a:off x="31606" y="32224"/>
        <a:ext cx="5409396" cy="584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3A7BD3-BE38-BA4C-905E-8A13B1A66032}" type="datetimeFigureOut">
              <a:rPr lang="en-US" smtClean="0"/>
              <a:pPr/>
              <a:t>3/23/2016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415E6C-E348-A042-A22D-0B6CBCE8E1BD}" type="slidenum">
              <a:rPr lang="en-US" smtClean="0"/>
              <a:pPr/>
              <a:t>‹nº›</a:t>
            </a:fld>
            <a:endParaRPr lang="en-US"/>
          </a:p>
        </p:txBody>
      </p:sp>
    </p:spTree>
    <p:extLst>
      <p:ext uri="{BB962C8B-B14F-4D97-AF65-F5344CB8AC3E}">
        <p14:creationId xmlns:p14="http://schemas.microsoft.com/office/powerpoint/2010/main" val="222893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2227C-A14A-1F4F-82C6-DC02B2D2A75B}" type="datetimeFigureOut">
              <a:rPr lang="en-US" smtClean="0"/>
              <a:pPr/>
              <a:t>3/23/2016</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97B9DA-27EE-5848-BCA3-F51038AC07CC}" type="slidenum">
              <a:rPr lang="en-US" smtClean="0"/>
              <a:pPr/>
              <a:t>‹nº›</a:t>
            </a:fld>
            <a:endParaRPr lang="en-US"/>
          </a:p>
        </p:txBody>
      </p:sp>
    </p:spTree>
    <p:extLst>
      <p:ext uri="{BB962C8B-B14F-4D97-AF65-F5344CB8AC3E}">
        <p14:creationId xmlns:p14="http://schemas.microsoft.com/office/powerpoint/2010/main" val="1183739474"/>
      </p:ext>
    </p:extLst>
  </p:cSld>
  <p:clrMap bg1="lt1" tx1="dk1" bg2="lt2" tx2="dk2" accent1="accent1" accent2="accent2" accent3="accent3" accent4="accent4" accent5="accent5" accent6="accent6" hlink="hlink" folHlink="folHlink"/>
  <p:hf hdr="0" ftr="0" dt="0"/>
  <p:notesStyle>
    <a:lvl1pPr marL="0" algn="l" defTabSz="419938" rtl="0" eaLnBrk="1" latinLnBrk="0" hangingPunct="1">
      <a:defRPr sz="1100" kern="1200">
        <a:solidFill>
          <a:schemeClr val="tx1"/>
        </a:solidFill>
        <a:latin typeface="+mn-lt"/>
        <a:ea typeface="+mn-ea"/>
        <a:cs typeface="+mn-cs"/>
      </a:defRPr>
    </a:lvl1pPr>
    <a:lvl2pPr marL="419938" algn="l" defTabSz="419938" rtl="0" eaLnBrk="1" latinLnBrk="0" hangingPunct="1">
      <a:defRPr sz="1100" kern="1200">
        <a:solidFill>
          <a:schemeClr val="tx1"/>
        </a:solidFill>
        <a:latin typeface="+mn-lt"/>
        <a:ea typeface="+mn-ea"/>
        <a:cs typeface="+mn-cs"/>
      </a:defRPr>
    </a:lvl2pPr>
    <a:lvl3pPr marL="839876" algn="l" defTabSz="419938" rtl="0" eaLnBrk="1" latinLnBrk="0" hangingPunct="1">
      <a:defRPr sz="1100" kern="1200">
        <a:solidFill>
          <a:schemeClr val="tx1"/>
        </a:solidFill>
        <a:latin typeface="+mn-lt"/>
        <a:ea typeface="+mn-ea"/>
        <a:cs typeface="+mn-cs"/>
      </a:defRPr>
    </a:lvl3pPr>
    <a:lvl4pPr marL="1259815" algn="l" defTabSz="419938" rtl="0" eaLnBrk="1" latinLnBrk="0" hangingPunct="1">
      <a:defRPr sz="1100" kern="1200">
        <a:solidFill>
          <a:schemeClr val="tx1"/>
        </a:solidFill>
        <a:latin typeface="+mn-lt"/>
        <a:ea typeface="+mn-ea"/>
        <a:cs typeface="+mn-cs"/>
      </a:defRPr>
    </a:lvl4pPr>
    <a:lvl5pPr marL="1679753" algn="l" defTabSz="419938" rtl="0" eaLnBrk="1" latinLnBrk="0" hangingPunct="1">
      <a:defRPr sz="1100" kern="1200">
        <a:solidFill>
          <a:schemeClr val="tx1"/>
        </a:solidFill>
        <a:latin typeface="+mn-lt"/>
        <a:ea typeface="+mn-ea"/>
        <a:cs typeface="+mn-cs"/>
      </a:defRPr>
    </a:lvl5pPr>
    <a:lvl6pPr marL="2099691" algn="l" defTabSz="419938" rtl="0" eaLnBrk="1" latinLnBrk="0" hangingPunct="1">
      <a:defRPr sz="1100" kern="1200">
        <a:solidFill>
          <a:schemeClr val="tx1"/>
        </a:solidFill>
        <a:latin typeface="+mn-lt"/>
        <a:ea typeface="+mn-ea"/>
        <a:cs typeface="+mn-cs"/>
      </a:defRPr>
    </a:lvl6pPr>
    <a:lvl7pPr marL="2519629" algn="l" defTabSz="419938" rtl="0" eaLnBrk="1" latinLnBrk="0" hangingPunct="1">
      <a:defRPr sz="1100" kern="1200">
        <a:solidFill>
          <a:schemeClr val="tx1"/>
        </a:solidFill>
        <a:latin typeface="+mn-lt"/>
        <a:ea typeface="+mn-ea"/>
        <a:cs typeface="+mn-cs"/>
      </a:defRPr>
    </a:lvl7pPr>
    <a:lvl8pPr marL="2939567" algn="l" defTabSz="419938" rtl="0" eaLnBrk="1" latinLnBrk="0" hangingPunct="1">
      <a:defRPr sz="1100" kern="1200">
        <a:solidFill>
          <a:schemeClr val="tx1"/>
        </a:solidFill>
        <a:latin typeface="+mn-lt"/>
        <a:ea typeface="+mn-ea"/>
        <a:cs typeface="+mn-cs"/>
      </a:defRPr>
    </a:lvl8pPr>
    <a:lvl9pPr marL="3359506" algn="l" defTabSz="41993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B897B9DA-27EE-5848-BCA3-F51038AC07CC}" type="slidenum">
              <a:rPr lang="en-US" smtClean="0"/>
              <a:pPr/>
              <a:t>9</a:t>
            </a:fld>
            <a:endParaRPr lang="en-US"/>
          </a:p>
        </p:txBody>
      </p:sp>
    </p:spTree>
    <p:extLst>
      <p:ext uri="{BB962C8B-B14F-4D97-AF65-F5344CB8AC3E}">
        <p14:creationId xmlns:p14="http://schemas.microsoft.com/office/powerpoint/2010/main" val="4135283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parador">
    <p:spTree>
      <p:nvGrpSpPr>
        <p:cNvPr id="1" name=""/>
        <p:cNvGrpSpPr/>
        <p:nvPr/>
      </p:nvGrpSpPr>
      <p:grpSpPr>
        <a:xfrm>
          <a:off x="0" y="0"/>
          <a:ext cx="0" cy="0"/>
          <a:chOff x="0" y="0"/>
          <a:chExt cx="0" cy="0"/>
        </a:xfrm>
      </p:grpSpPr>
      <p:sp>
        <p:nvSpPr>
          <p:cNvPr id="2" name="Title 1"/>
          <p:cNvSpPr>
            <a:spLocks noGrp="1"/>
          </p:cNvSpPr>
          <p:nvPr>
            <p:ph type="ctrTitle"/>
          </p:nvPr>
        </p:nvSpPr>
        <p:spPr>
          <a:xfrm>
            <a:off x="704528" y="5301208"/>
            <a:ext cx="8420100" cy="938534"/>
          </a:xfrm>
          <a:prstGeom prst="rect">
            <a:avLst/>
          </a:prstGeom>
        </p:spPr>
        <p:txBody>
          <a:bodyPr lIns="83988" tIns="41994" rIns="83988" bIns="41994"/>
          <a:lstStyle>
            <a:lvl1pPr>
              <a:defRPr>
                <a:latin typeface="Arial" pitchFamily="34" charset="0"/>
                <a:cs typeface="Arial" pitchFamily="34" charset="0"/>
              </a:defRPr>
            </a:lvl1pPr>
          </a:lstStyle>
          <a:p>
            <a:r>
              <a:rPr lang="pt-PT" smtClean="0"/>
              <a:t>Clique para editar o estilo</a:t>
            </a:r>
            <a:endParaRPr lang="pt-PT" dirty="0"/>
          </a:p>
        </p:txBody>
      </p:sp>
      <p:sp>
        <p:nvSpPr>
          <p:cNvPr id="6" name="Slide Number Placeholder 5"/>
          <p:cNvSpPr>
            <a:spLocks noGrp="1"/>
          </p:cNvSpPr>
          <p:nvPr>
            <p:ph type="sldNum" sz="quarter" idx="12"/>
          </p:nvPr>
        </p:nvSpPr>
        <p:spPr>
          <a:xfrm>
            <a:off x="7099300" y="6376243"/>
            <a:ext cx="2311400" cy="365125"/>
          </a:xfrm>
          <a:prstGeom prst="rect">
            <a:avLst/>
          </a:prstGeom>
        </p:spPr>
        <p:txBody>
          <a:bodyPr/>
          <a:lstStyle>
            <a:lvl1pPr algn="r">
              <a:defRPr/>
            </a:lvl1pPr>
          </a:lstStyle>
          <a:p>
            <a:fld id="{51527D6B-9CCE-9149-A286-BB1E145262B8}" type="slidenum">
              <a:rPr lang="pt-PT" smtClean="0"/>
              <a:pPr/>
              <a:t>‹nº›</a:t>
            </a:fld>
            <a:endParaRPr lang="pt-PT" dirty="0"/>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9260" y="228904"/>
            <a:ext cx="2678236" cy="3917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Lista numerada">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lstStyle>
            <a:lvl1pPr>
              <a:defRPr sz="3600">
                <a:latin typeface="Arial" pitchFamily="34" charset="0"/>
                <a:cs typeface="Arial" pitchFamily="34" charset="0"/>
              </a:defRPr>
            </a:lvl1pPr>
          </a:lstStyle>
          <a:p>
            <a:r>
              <a:rPr lang="pt-PT" smtClean="0"/>
              <a:t>Clique para editar o estilo</a:t>
            </a:r>
            <a:endParaRPr lang="pt-PT" dirty="0"/>
          </a:p>
        </p:txBody>
      </p:sp>
      <p:sp>
        <p:nvSpPr>
          <p:cNvPr id="3" name="Content Placeholder 2"/>
          <p:cNvSpPr>
            <a:spLocks noGrp="1"/>
          </p:cNvSpPr>
          <p:nvPr>
            <p:ph idx="1"/>
          </p:nvPr>
        </p:nvSpPr>
        <p:spPr>
          <a:xfrm>
            <a:off x="495300" y="1600201"/>
            <a:ext cx="8915400" cy="4525963"/>
          </a:xfrm>
          <a:prstGeom prst="rect">
            <a:avLst/>
          </a:prstGeom>
        </p:spPr>
        <p:txBody>
          <a:bodyPr lIns="83988" tIns="41994" rIns="83988" bIns="41994"/>
          <a:lstStyle>
            <a:lvl1pPr marL="514350" indent="-514350">
              <a:buFont typeface="+mj-lt"/>
              <a:buAutoNum type="arabicPeriod"/>
              <a:defRPr sz="2800">
                <a:latin typeface="Arial" pitchFamily="34" charset="0"/>
                <a:cs typeface="Arial" pitchFamily="34" charset="0"/>
              </a:defRPr>
            </a:lvl1pPr>
            <a:lvl2pPr marL="993289" indent="-514350">
              <a:buFont typeface="+mj-lt"/>
              <a:buAutoNum type="arabicPeriod"/>
              <a:defRPr sz="2400">
                <a:latin typeface="Arial" pitchFamily="34" charset="0"/>
                <a:cs typeface="Arial" pitchFamily="34" charset="0"/>
              </a:defRPr>
            </a:lvl2pPr>
            <a:lvl3pPr marL="1415080" indent="-457200">
              <a:buFont typeface="+mj-lt"/>
              <a:buAutoNum type="arabicPeriod"/>
              <a:defRPr sz="2000">
                <a:latin typeface="Arial" pitchFamily="34" charset="0"/>
                <a:cs typeface="Arial" pitchFamily="34" charset="0"/>
              </a:defRPr>
            </a:lvl3pPr>
            <a:lvl4pPr marL="1894019" indent="-457200">
              <a:buFont typeface="+mj-lt"/>
              <a:buAutoNum type="arabicPeriod"/>
              <a:defRPr sz="1600">
                <a:latin typeface="Arial" pitchFamily="34" charset="0"/>
                <a:cs typeface="Arial" pitchFamily="34" charset="0"/>
              </a:defRPr>
            </a:lvl4pPr>
            <a:lvl5pPr marL="2372959" indent="-457200">
              <a:buFont typeface="+mj-lt"/>
              <a:buAutoNum type="arabicPeriod"/>
              <a:defRPr sz="1200">
                <a:latin typeface="Arial" pitchFamily="34" charset="0"/>
                <a:cs typeface="Arial" pitchFamily="34" charset="0"/>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6" name="Slide Number Placeholder 5"/>
          <p:cNvSpPr>
            <a:spLocks noGrp="1"/>
          </p:cNvSpPr>
          <p:nvPr>
            <p:ph type="sldNum" sz="quarter" idx="12"/>
          </p:nvPr>
        </p:nvSpPr>
        <p:spPr>
          <a:xfrm>
            <a:off x="7099300" y="6453336"/>
            <a:ext cx="2311400" cy="365125"/>
          </a:xfrm>
          <a:prstGeom prst="rect">
            <a:avLst/>
          </a:prstGeom>
        </p:spPr>
        <p:txBody>
          <a:bodyPr/>
          <a:lstStyle>
            <a:lvl1pPr algn="r">
              <a:defRPr sz="1700">
                <a:solidFill>
                  <a:schemeClr val="tx1"/>
                </a:solidFill>
                <a:latin typeface="Arial" pitchFamily="34" charset="0"/>
                <a:cs typeface="Arial" pitchFamily="34" charset="0"/>
              </a:defRPr>
            </a:lvl1pPr>
          </a:lstStyle>
          <a:p>
            <a:fld id="{51527D6B-9CCE-9149-A286-BB1E145262B8}" type="slidenum">
              <a:rPr lang="pt-PT" smtClean="0">
                <a:solidFill>
                  <a:prstClr val="black"/>
                </a:solidFill>
              </a:rPr>
              <a:pPr/>
              <a:t>‹nº›</a:t>
            </a:fld>
            <a:endParaRPr lang="pt-PT" dirty="0">
              <a:solidFill>
                <a:prstClr val="black"/>
              </a:solidFill>
            </a:endParaRPr>
          </a:p>
        </p:txBody>
      </p:sp>
      <p:cxnSp>
        <p:nvCxnSpPr>
          <p:cNvPr id="8" name="Conexão reta 7"/>
          <p:cNvCxnSpPr/>
          <p:nvPr userDrawn="1"/>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0552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xto">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lstStyle>
            <a:lvl1pPr>
              <a:defRPr sz="3600">
                <a:latin typeface="Arial" pitchFamily="34" charset="0"/>
                <a:cs typeface="Arial" pitchFamily="34" charset="0"/>
              </a:defRPr>
            </a:lvl1pPr>
          </a:lstStyle>
          <a:p>
            <a:r>
              <a:rPr lang="pt-PT" smtClean="0"/>
              <a:t>Clique para editar o estilo</a:t>
            </a:r>
            <a:endParaRPr lang="pt-PT" dirty="0"/>
          </a:p>
        </p:txBody>
      </p:sp>
      <p:sp>
        <p:nvSpPr>
          <p:cNvPr id="3" name="Content Placeholder 2"/>
          <p:cNvSpPr>
            <a:spLocks noGrp="1"/>
          </p:cNvSpPr>
          <p:nvPr>
            <p:ph idx="1"/>
          </p:nvPr>
        </p:nvSpPr>
        <p:spPr>
          <a:xfrm>
            <a:off x="495300" y="1600201"/>
            <a:ext cx="8915400" cy="4525963"/>
          </a:xfrm>
          <a:prstGeom prst="rect">
            <a:avLst/>
          </a:prstGeom>
        </p:spPr>
        <p:txBody>
          <a:bodyPr lIns="83988" tIns="41994" rIns="83988" bIns="41994"/>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PT" smtClean="0"/>
              <a:t>Clique para editar os estilos</a:t>
            </a:r>
          </a:p>
        </p:txBody>
      </p:sp>
      <p:sp>
        <p:nvSpPr>
          <p:cNvPr id="6" name="Slide Number Placeholder 5"/>
          <p:cNvSpPr>
            <a:spLocks noGrp="1"/>
          </p:cNvSpPr>
          <p:nvPr>
            <p:ph type="sldNum" sz="quarter" idx="12"/>
          </p:nvPr>
        </p:nvSpPr>
        <p:spPr>
          <a:xfrm>
            <a:off x="7099300" y="6453336"/>
            <a:ext cx="2311400" cy="365125"/>
          </a:xfrm>
          <a:prstGeom prst="rect">
            <a:avLst/>
          </a:prstGeom>
        </p:spPr>
        <p:txBody>
          <a:bodyPr/>
          <a:lstStyle>
            <a:lvl1pPr>
              <a:defRPr sz="1700">
                <a:solidFill>
                  <a:schemeClr val="tx1"/>
                </a:solidFill>
                <a:latin typeface="Arial" pitchFamily="34" charset="0"/>
                <a:cs typeface="Arial" pitchFamily="34" charset="0"/>
              </a:defRPr>
            </a:lvl1pPr>
          </a:lstStyle>
          <a:p>
            <a:pPr algn="r"/>
            <a:fld id="{51527D6B-9CCE-9149-A286-BB1E145262B8}" type="slidenum">
              <a:rPr lang="pt-PT" smtClean="0">
                <a:solidFill>
                  <a:prstClr val="black"/>
                </a:solidFill>
              </a:rPr>
              <a:pPr algn="r"/>
              <a:t>‹nº›</a:t>
            </a:fld>
            <a:endParaRPr lang="pt-PT" dirty="0">
              <a:solidFill>
                <a:prstClr val="black"/>
              </a:solidFill>
            </a:endParaRPr>
          </a:p>
        </p:txBody>
      </p:sp>
      <p:cxnSp>
        <p:nvCxnSpPr>
          <p:cNvPr id="8" name="Conexão reta 7"/>
          <p:cNvCxnSpPr/>
          <p:nvPr userDrawn="1"/>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74865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ulo apenas">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nchor="ctr" anchorCtr="0"/>
          <a:lstStyle>
            <a:lvl1pPr>
              <a:defRPr sz="3600">
                <a:latin typeface="Arial" pitchFamily="34" charset="0"/>
                <a:cs typeface="Arial" pitchFamily="34" charset="0"/>
              </a:defRPr>
            </a:lvl1pPr>
          </a:lstStyle>
          <a:p>
            <a:r>
              <a:rPr lang="pt-PT" smtClean="0"/>
              <a:t>Clique para editar o estilo</a:t>
            </a:r>
            <a:endParaRPr lang="pt-PT"/>
          </a:p>
        </p:txBody>
      </p:sp>
      <p:sp>
        <p:nvSpPr>
          <p:cNvPr id="5" name="Slide Number Placeholder 4"/>
          <p:cNvSpPr>
            <a:spLocks noGrp="1"/>
          </p:cNvSpPr>
          <p:nvPr>
            <p:ph type="sldNum" sz="quarter" idx="12"/>
          </p:nvPr>
        </p:nvSpPr>
        <p:spPr>
          <a:xfrm>
            <a:off x="7099300" y="6448251"/>
            <a:ext cx="2311400" cy="365125"/>
          </a:xfrm>
          <a:prstGeom prst="rect">
            <a:avLst/>
          </a:prstGeom>
        </p:spPr>
        <p:txBody>
          <a:bodyPr/>
          <a:lstStyle>
            <a:lvl1pPr>
              <a:defRPr sz="1700">
                <a:solidFill>
                  <a:schemeClr val="tx1"/>
                </a:solidFill>
                <a:latin typeface="Arial" pitchFamily="34" charset="0"/>
                <a:cs typeface="Arial" pitchFamily="34" charset="0"/>
              </a:defRPr>
            </a:lvl1pPr>
          </a:lstStyle>
          <a:p>
            <a:pPr algn="r"/>
            <a:fld id="{51527D6B-9CCE-9149-A286-BB1E145262B8}" type="slidenum">
              <a:rPr lang="pt-PT" smtClean="0">
                <a:solidFill>
                  <a:prstClr val="black"/>
                </a:solidFill>
              </a:rPr>
              <a:pPr algn="r"/>
              <a:t>‹nº›</a:t>
            </a:fld>
            <a:endParaRPr lang="pt-PT" dirty="0">
              <a:solidFill>
                <a:prstClr val="black"/>
              </a:solidFill>
            </a:endParaRPr>
          </a:p>
        </p:txBody>
      </p:sp>
      <p:cxnSp>
        <p:nvCxnSpPr>
          <p:cNvPr id="7" name="Conexão reta 6"/>
          <p:cNvCxnSpPr/>
          <p:nvPr userDrawn="1"/>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6450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r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99300" y="6448251"/>
            <a:ext cx="2311400" cy="365125"/>
          </a:xfrm>
          <a:prstGeom prst="rect">
            <a:avLst/>
          </a:prstGeom>
        </p:spPr>
        <p:txBody>
          <a:bodyPr/>
          <a:lstStyle>
            <a:lvl1pPr>
              <a:defRPr sz="1700">
                <a:solidFill>
                  <a:schemeClr val="tx1"/>
                </a:solidFill>
                <a:latin typeface="Arial" pitchFamily="34" charset="0"/>
                <a:cs typeface="Arial" pitchFamily="34" charset="0"/>
              </a:defRPr>
            </a:lvl1pPr>
          </a:lstStyle>
          <a:p>
            <a:pPr algn="r"/>
            <a:fld id="{51527D6B-9CCE-9149-A286-BB1E145262B8}" type="slidenum">
              <a:rPr lang="pt-PT" smtClean="0">
                <a:solidFill>
                  <a:prstClr val="black"/>
                </a:solidFill>
              </a:rPr>
              <a:pPr algn="r"/>
              <a:t>‹nº›</a:t>
            </a:fld>
            <a:endParaRPr lang="pt-PT" dirty="0">
              <a:solidFill>
                <a:prstClr val="black"/>
              </a:solidFill>
            </a:endParaRPr>
          </a:p>
        </p:txBody>
      </p:sp>
      <p:pic>
        <p:nvPicPr>
          <p:cNvPr id="5" name="Picture 8"/>
          <p:cNvPicPr>
            <a:picLocks noChangeAspect="1"/>
          </p:cNvPicPr>
          <p:nvPr userDrawn="1"/>
        </p:nvPicPr>
        <p:blipFill>
          <a:blip r:embed="rId2"/>
          <a:stretch>
            <a:fillRect/>
          </a:stretch>
        </p:blipFill>
        <p:spPr>
          <a:xfrm>
            <a:off x="6463250" y="43186"/>
            <a:ext cx="3442751" cy="978892"/>
          </a:xfrm>
          <a:prstGeom prst="rect">
            <a:avLst/>
          </a:prstGeom>
        </p:spPr>
      </p:pic>
      <p:cxnSp>
        <p:nvCxnSpPr>
          <p:cNvPr id="6" name="Conexão reta 5"/>
          <p:cNvCxnSpPr/>
          <p:nvPr userDrawn="1"/>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9853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m">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941646" y="4800600"/>
            <a:ext cx="5943600" cy="566738"/>
          </a:xfrm>
          <a:prstGeom prst="rect">
            <a:avLst/>
          </a:prstGeom>
        </p:spPr>
        <p:txBody>
          <a:bodyPr lIns="83988" tIns="41994" rIns="83988" bIns="41994" anchor="b"/>
          <a:lstStyle>
            <a:lvl1pPr algn="l">
              <a:defRPr sz="2100" b="1">
                <a:latin typeface="Arial" pitchFamily="34" charset="0"/>
                <a:cs typeface="Arial" pitchFamily="34" charset="0"/>
              </a:defRPr>
            </a:lvl1pPr>
          </a:lstStyle>
          <a:p>
            <a:r>
              <a:rPr lang="pt-PT" smtClean="0"/>
              <a:t>Clique para editar o estilo</a:t>
            </a:r>
            <a:endParaRPr lang="pt-PT" dirty="0"/>
          </a:p>
        </p:txBody>
      </p:sp>
      <p:sp>
        <p:nvSpPr>
          <p:cNvPr id="3" name="Picture Placeholder 2"/>
          <p:cNvSpPr>
            <a:spLocks noGrp="1"/>
          </p:cNvSpPr>
          <p:nvPr userDrawn="1">
            <p:ph type="pic" idx="1"/>
          </p:nvPr>
        </p:nvSpPr>
        <p:spPr>
          <a:xfrm>
            <a:off x="1941646" y="836711"/>
            <a:ext cx="5943600" cy="3890863"/>
          </a:xfrm>
          <a:prstGeom prst="rect">
            <a:avLst/>
          </a:prstGeom>
        </p:spPr>
        <p:txBody>
          <a:bodyPr lIns="83988" tIns="41994" rIns="83988" bIns="41994"/>
          <a:lstStyle>
            <a:lvl1pPr marL="0" indent="0">
              <a:buNone/>
              <a:defRPr sz="3300">
                <a:latin typeface="Arial" pitchFamily="34" charset="0"/>
                <a:cs typeface="Arial" pitchFamily="34" charset="0"/>
              </a:defRPr>
            </a:lvl1pPr>
            <a:lvl2pPr marL="478940" indent="0">
              <a:buNone/>
              <a:defRPr sz="2900"/>
            </a:lvl2pPr>
            <a:lvl3pPr marL="957879" indent="0">
              <a:buNone/>
              <a:defRPr sz="2500"/>
            </a:lvl3pPr>
            <a:lvl4pPr marL="1436819" indent="0">
              <a:buNone/>
              <a:defRPr sz="2100"/>
            </a:lvl4pPr>
            <a:lvl5pPr marL="1915758" indent="0">
              <a:buNone/>
              <a:defRPr sz="2100"/>
            </a:lvl5pPr>
            <a:lvl6pPr marL="2394698" indent="0">
              <a:buNone/>
              <a:defRPr sz="2100"/>
            </a:lvl6pPr>
            <a:lvl7pPr marL="2873637" indent="0">
              <a:buNone/>
              <a:defRPr sz="2100"/>
            </a:lvl7pPr>
            <a:lvl8pPr marL="3352576" indent="0">
              <a:buNone/>
              <a:defRPr sz="2100"/>
            </a:lvl8pPr>
            <a:lvl9pPr marL="3831516" indent="0">
              <a:buNone/>
              <a:defRPr sz="2100"/>
            </a:lvl9pPr>
          </a:lstStyle>
          <a:p>
            <a:r>
              <a:rPr lang="pt-PT" smtClean="0"/>
              <a:t>Clique no ícone para adicionar uma imagem</a:t>
            </a:r>
            <a:endParaRPr lang="pt-PT" dirty="0"/>
          </a:p>
        </p:txBody>
      </p:sp>
      <p:sp>
        <p:nvSpPr>
          <p:cNvPr id="4" name="Text Placeholder 3"/>
          <p:cNvSpPr>
            <a:spLocks noGrp="1"/>
          </p:cNvSpPr>
          <p:nvPr userDrawn="1">
            <p:ph type="body" sz="half" idx="2"/>
          </p:nvPr>
        </p:nvSpPr>
        <p:spPr>
          <a:xfrm>
            <a:off x="1941646" y="5367338"/>
            <a:ext cx="5943600" cy="804862"/>
          </a:xfrm>
          <a:prstGeom prst="rect">
            <a:avLst/>
          </a:prstGeom>
        </p:spPr>
        <p:txBody>
          <a:bodyPr lIns="83988" tIns="41994" rIns="83988" bIns="41994"/>
          <a:lstStyle>
            <a:lvl1pPr marL="0" indent="0">
              <a:buNone/>
              <a:defRPr sz="1500">
                <a:latin typeface="Arial" pitchFamily="34" charset="0"/>
                <a:cs typeface="Arial" pitchFamily="34" charset="0"/>
              </a:defRPr>
            </a:lvl1pPr>
            <a:lvl2pPr marL="478940" indent="0">
              <a:buNone/>
              <a:defRPr sz="1300"/>
            </a:lvl2pPr>
            <a:lvl3pPr marL="957879" indent="0">
              <a:buNone/>
              <a:defRPr sz="1000"/>
            </a:lvl3pPr>
            <a:lvl4pPr marL="1436819" indent="0">
              <a:buNone/>
              <a:defRPr sz="900"/>
            </a:lvl4pPr>
            <a:lvl5pPr marL="1915758" indent="0">
              <a:buNone/>
              <a:defRPr sz="900"/>
            </a:lvl5pPr>
            <a:lvl6pPr marL="2394698" indent="0">
              <a:buNone/>
              <a:defRPr sz="900"/>
            </a:lvl6pPr>
            <a:lvl7pPr marL="2873637" indent="0">
              <a:buNone/>
              <a:defRPr sz="900"/>
            </a:lvl7pPr>
            <a:lvl8pPr marL="3352576" indent="0">
              <a:buNone/>
              <a:defRPr sz="900"/>
            </a:lvl8pPr>
            <a:lvl9pPr marL="3831516" indent="0">
              <a:buNone/>
              <a:defRPr sz="900"/>
            </a:lvl9pPr>
          </a:lstStyle>
          <a:p>
            <a:pPr lvl="0"/>
            <a:r>
              <a:rPr lang="pt-PT" smtClean="0"/>
              <a:t>Clique para editar os estilos</a:t>
            </a:r>
          </a:p>
        </p:txBody>
      </p:sp>
      <p:sp>
        <p:nvSpPr>
          <p:cNvPr id="7" name="Slide Number Placeholder 6"/>
          <p:cNvSpPr>
            <a:spLocks noGrp="1"/>
          </p:cNvSpPr>
          <p:nvPr>
            <p:ph type="sldNum" sz="quarter" idx="12"/>
          </p:nvPr>
        </p:nvSpPr>
        <p:spPr>
          <a:xfrm>
            <a:off x="7099300" y="6448251"/>
            <a:ext cx="2311400" cy="365125"/>
          </a:xfrm>
          <a:prstGeom prst="rect">
            <a:avLst/>
          </a:prstGeom>
        </p:spPr>
        <p:txBody>
          <a:bodyPr/>
          <a:lstStyle>
            <a:lvl1pPr algn="ctr">
              <a:defRPr sz="1700" b="1">
                <a:solidFill>
                  <a:schemeClr val="tx1"/>
                </a:solidFill>
                <a:latin typeface="Arial" pitchFamily="34" charset="0"/>
                <a:cs typeface="Arial" pitchFamily="34" charset="0"/>
              </a:defRPr>
            </a:lvl1pPr>
          </a:lstStyle>
          <a:p>
            <a:pPr algn="r"/>
            <a:fld id="{51527D6B-9CCE-9149-A286-BB1E145262B8}" type="slidenum">
              <a:rPr lang="pt-PT" smtClean="0">
                <a:solidFill>
                  <a:prstClr val="black"/>
                </a:solidFill>
              </a:rPr>
              <a:pPr algn="r"/>
              <a:t>‹nº›</a:t>
            </a:fld>
            <a:endParaRPr lang="pt-PT" dirty="0">
              <a:solidFill>
                <a:prstClr val="black"/>
              </a:solidFill>
            </a:endParaRPr>
          </a:p>
        </p:txBody>
      </p:sp>
      <p:pic>
        <p:nvPicPr>
          <p:cNvPr id="8" name="Picture 8"/>
          <p:cNvPicPr>
            <a:picLocks noChangeAspect="1"/>
          </p:cNvPicPr>
          <p:nvPr userDrawn="1"/>
        </p:nvPicPr>
        <p:blipFill>
          <a:blip r:embed="rId2"/>
          <a:stretch>
            <a:fillRect/>
          </a:stretch>
        </p:blipFill>
        <p:spPr>
          <a:xfrm>
            <a:off x="6463250" y="43186"/>
            <a:ext cx="3442751" cy="978892"/>
          </a:xfrm>
          <a:prstGeom prst="rect">
            <a:avLst/>
          </a:prstGeom>
        </p:spPr>
      </p:pic>
      <p:cxnSp>
        <p:nvCxnSpPr>
          <p:cNvPr id="9" name="Conexão reta 8"/>
          <p:cNvCxnSpPr/>
          <p:nvPr userDrawn="1"/>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4266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9069674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721066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pic>
        <p:nvPicPr>
          <p:cNvPr id="33"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2" name="Title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24" name="Group 66"/>
          <p:cNvGrpSpPr/>
          <p:nvPr userDrawn="1"/>
        </p:nvGrpSpPr>
        <p:grpSpPr>
          <a:xfrm>
            <a:off x="4375545" y="6674461"/>
            <a:ext cx="1154910" cy="144000"/>
            <a:chOff x="7536566" y="6291405"/>
            <a:chExt cx="1154910" cy="144000"/>
          </a:xfrm>
        </p:grpSpPr>
        <p:sp>
          <p:nvSpPr>
            <p:cNvPr id="25" name="Oval 24"/>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6" name="Oval 25"/>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7" name="Oval 26"/>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2"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spTree>
    <p:extLst>
      <p:ext uri="{BB962C8B-B14F-4D97-AF65-F5344CB8AC3E}">
        <p14:creationId xmlns:p14="http://schemas.microsoft.com/office/powerpoint/2010/main" val="10248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15" name="Title 1"/>
          <p:cNvSpPr>
            <a:spLocks noGrp="1"/>
          </p:cNvSpPr>
          <p:nvPr>
            <p:ph type="title"/>
          </p:nvPr>
        </p:nvSpPr>
        <p:spPr>
          <a:xfrm>
            <a:off x="495300" y="274639"/>
            <a:ext cx="6761956" cy="1143000"/>
          </a:xfrm>
          <a:prstGeom prst="rect">
            <a:avLst/>
          </a:prstGeom>
        </p:spPr>
        <p:txBody>
          <a:bodyPr lIns="83988" tIns="41994" rIns="83988" bIns="41994"/>
          <a:lstStyle>
            <a:lvl1pPr algn="l">
              <a:defRPr sz="3200" b="1">
                <a:latin typeface="+mj-lt"/>
                <a:cs typeface="Arial" pitchFamily="34" charset="0"/>
              </a:defRPr>
            </a:lvl1pPr>
          </a:lstStyle>
          <a:p>
            <a:r>
              <a:rPr lang="pt-PT" dirty="0" smtClean="0"/>
              <a:t>Clique para editar o estilo</a:t>
            </a:r>
            <a:endParaRPr lang="pt-PT" dirty="0"/>
          </a:p>
        </p:txBody>
      </p:sp>
      <p:sp>
        <p:nvSpPr>
          <p:cNvPr id="23" name="Content Placeholder 2"/>
          <p:cNvSpPr>
            <a:spLocks noGrp="1"/>
          </p:cNvSpPr>
          <p:nvPr>
            <p:ph idx="1"/>
          </p:nvPr>
        </p:nvSpPr>
        <p:spPr>
          <a:xfrm>
            <a:off x="495300" y="1600201"/>
            <a:ext cx="8915400" cy="4525963"/>
          </a:xfrm>
          <a:prstGeom prst="rect">
            <a:avLst/>
          </a:prstGeom>
        </p:spPr>
        <p:txBody>
          <a:bodyPr lIns="83988" tIns="41994" rIns="83988" bIns="41994"/>
          <a:lstStyle>
            <a:lvl1pPr>
              <a:buNone/>
              <a:defRPr sz="2800">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PT" dirty="0" smtClean="0"/>
              <a:t>Clique para editar os estilos</a:t>
            </a:r>
          </a:p>
        </p:txBody>
      </p:sp>
      <p:grpSp>
        <p:nvGrpSpPr>
          <p:cNvPr id="24" name="Group 66"/>
          <p:cNvGrpSpPr/>
          <p:nvPr userDrawn="1"/>
        </p:nvGrpSpPr>
        <p:grpSpPr>
          <a:xfrm>
            <a:off x="4375545" y="6674461"/>
            <a:ext cx="1154910" cy="144000"/>
            <a:chOff x="7536566" y="6291405"/>
            <a:chExt cx="1154910" cy="144000"/>
          </a:xfrm>
        </p:grpSpPr>
        <p:sp>
          <p:nvSpPr>
            <p:cNvPr id="25" name="Oval 24"/>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6" name="Oval 25"/>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7" name="Oval 26"/>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2"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spTree>
    <p:extLst>
      <p:ext uri="{BB962C8B-B14F-4D97-AF65-F5344CB8AC3E}">
        <p14:creationId xmlns:p14="http://schemas.microsoft.com/office/powerpoint/2010/main" val="287166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24" name="Title 1"/>
          <p:cNvSpPr>
            <a:spLocks noGrp="1"/>
          </p:cNvSpPr>
          <p:nvPr>
            <p:ph type="title"/>
          </p:nvPr>
        </p:nvSpPr>
        <p:spPr>
          <a:xfrm>
            <a:off x="495300" y="274639"/>
            <a:ext cx="8058100" cy="1143000"/>
          </a:xfrm>
          <a:prstGeom prst="rect">
            <a:avLst/>
          </a:prstGeom>
        </p:spPr>
        <p:txBody>
          <a:bodyPr lIns="83988" tIns="41994" rIns="83988" bIns="41994"/>
          <a:lstStyle>
            <a:lvl1pPr algn="l">
              <a:defRPr sz="3200" b="1">
                <a:latin typeface="+mj-lt"/>
                <a:cs typeface="Arial" pitchFamily="34" charset="0"/>
              </a:defRPr>
            </a:lvl1pPr>
          </a:lstStyle>
          <a:p>
            <a:r>
              <a:rPr lang="pt-PT" dirty="0" smtClean="0"/>
              <a:t>Clique para editar o estilo</a:t>
            </a:r>
            <a:endParaRPr lang="pt-PT" dirty="0"/>
          </a:p>
        </p:txBody>
      </p:sp>
      <p:sp>
        <p:nvSpPr>
          <p:cNvPr id="25" name="Content Placeholder 2"/>
          <p:cNvSpPr>
            <a:spLocks noGrp="1"/>
          </p:cNvSpPr>
          <p:nvPr>
            <p:ph idx="1"/>
          </p:nvPr>
        </p:nvSpPr>
        <p:spPr>
          <a:xfrm>
            <a:off x="495300" y="1600201"/>
            <a:ext cx="8915400" cy="4525963"/>
          </a:xfrm>
          <a:prstGeom prst="rect">
            <a:avLst/>
          </a:prstGeom>
        </p:spPr>
        <p:txBody>
          <a:bodyPr lIns="83988" tIns="41994" rIns="83988" bIns="41994"/>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600">
                <a:latin typeface="+mn-lt"/>
                <a:cs typeface="Arial" pitchFamily="34" charset="0"/>
              </a:defRPr>
            </a:lvl4pPr>
            <a:lvl5pPr>
              <a:defRPr sz="1200">
                <a:latin typeface="+mn-lt"/>
                <a:cs typeface="Arial" pitchFamily="34" charset="0"/>
              </a:defRPr>
            </a:lvl5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grpSp>
        <p:nvGrpSpPr>
          <p:cNvPr id="28" name="Group 66"/>
          <p:cNvGrpSpPr/>
          <p:nvPr userDrawn="1"/>
        </p:nvGrpSpPr>
        <p:grpSpPr>
          <a:xfrm>
            <a:off x="4375545" y="6674461"/>
            <a:ext cx="1154910" cy="144000"/>
            <a:chOff x="7536566" y="6291405"/>
            <a:chExt cx="1154910" cy="144000"/>
          </a:xfrm>
        </p:grpSpPr>
        <p:sp>
          <p:nvSpPr>
            <p:cNvPr id="29" name="Oval 28"/>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2" name="Oval 31"/>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3" name="Oval 32"/>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4" name="Oval 33"/>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5" name="Oval 34"/>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7"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spTree>
    <p:extLst>
      <p:ext uri="{BB962C8B-B14F-4D97-AF65-F5344CB8AC3E}">
        <p14:creationId xmlns:p14="http://schemas.microsoft.com/office/powerpoint/2010/main" val="33206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Lista não numerada">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lstStyle>
            <a:lvl1pPr>
              <a:defRPr sz="3600">
                <a:latin typeface="Arial" pitchFamily="34" charset="0"/>
                <a:cs typeface="Arial" pitchFamily="34" charset="0"/>
              </a:defRPr>
            </a:lvl1pPr>
          </a:lstStyle>
          <a:p>
            <a:r>
              <a:rPr lang="pt-PT" smtClean="0"/>
              <a:t>Clique para editar o estilo</a:t>
            </a:r>
            <a:endParaRPr lang="pt-PT" dirty="0"/>
          </a:p>
        </p:txBody>
      </p:sp>
      <p:sp>
        <p:nvSpPr>
          <p:cNvPr id="3" name="Content Placeholder 2"/>
          <p:cNvSpPr>
            <a:spLocks noGrp="1"/>
          </p:cNvSpPr>
          <p:nvPr>
            <p:ph idx="1"/>
          </p:nvPr>
        </p:nvSpPr>
        <p:spPr>
          <a:xfrm>
            <a:off x="495300" y="1600201"/>
            <a:ext cx="8915400" cy="4525963"/>
          </a:xfrm>
          <a:prstGeom prst="rect">
            <a:avLst/>
          </a:prstGeom>
        </p:spPr>
        <p:txBody>
          <a:bodyPr lIns="83988" tIns="41994" rIns="83988" bIns="41994"/>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6" name="Slide Number Placeholder 5"/>
          <p:cNvSpPr>
            <a:spLocks noGrp="1"/>
          </p:cNvSpPr>
          <p:nvPr>
            <p:ph type="sldNum" sz="quarter" idx="12"/>
          </p:nvPr>
        </p:nvSpPr>
        <p:spPr>
          <a:xfrm>
            <a:off x="7099300" y="6453336"/>
            <a:ext cx="2311400" cy="365125"/>
          </a:xfrm>
          <a:prstGeom prst="rect">
            <a:avLst/>
          </a:prstGeom>
        </p:spPr>
        <p:txBody>
          <a:bodyPr/>
          <a:lstStyle>
            <a:lvl1pPr algn="r">
              <a:defRPr sz="1700">
                <a:solidFill>
                  <a:schemeClr val="tx1"/>
                </a:solidFill>
                <a:latin typeface="Arial" pitchFamily="34" charset="0"/>
                <a:cs typeface="Arial" pitchFamily="34" charset="0"/>
              </a:defRPr>
            </a:lvl1pPr>
          </a:lstStyle>
          <a:p>
            <a:fld id="{51527D6B-9CCE-9149-A286-BB1E145262B8}" type="slidenum">
              <a:rPr lang="pt-PT" smtClean="0"/>
              <a:pPr/>
              <a:t>‹nº›</a:t>
            </a:fld>
            <a:endParaRPr lang="pt-PT" dirty="0"/>
          </a:p>
        </p:txBody>
      </p:sp>
      <p:grpSp>
        <p:nvGrpSpPr>
          <p:cNvPr id="7" name="Grupo 6"/>
          <p:cNvGrpSpPr/>
          <p:nvPr userDrawn="1"/>
        </p:nvGrpSpPr>
        <p:grpSpPr>
          <a:xfrm>
            <a:off x="344488" y="6376243"/>
            <a:ext cx="9217024" cy="293101"/>
            <a:chOff x="344488" y="6376243"/>
            <a:chExt cx="9217024" cy="293101"/>
          </a:xfrm>
        </p:grpSpPr>
        <p:cxnSp>
          <p:nvCxnSpPr>
            <p:cNvPr id="8" name="Conexão reta 7"/>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9" name="Group 66"/>
            <p:cNvGrpSpPr/>
            <p:nvPr/>
          </p:nvGrpSpPr>
          <p:grpSpPr>
            <a:xfrm>
              <a:off x="4375545" y="6525344"/>
              <a:ext cx="1154910" cy="144000"/>
              <a:chOff x="7536566" y="6291405"/>
              <a:chExt cx="1154910" cy="144000"/>
            </a:xfrm>
          </p:grpSpPr>
          <p:sp>
            <p:nvSpPr>
              <p:cNvPr id="11" name="Oval 10"/>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2" name="Oval 11"/>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6" name="Oval 15"/>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7" name="Oval 16"/>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sta não numerada">
    <p:spTree>
      <p:nvGrpSpPr>
        <p:cNvPr id="1" name=""/>
        <p:cNvGrpSpPr/>
        <p:nvPr/>
      </p:nvGrpSpPr>
      <p:grpSpPr>
        <a:xfrm>
          <a:off x="0" y="0"/>
          <a:ext cx="0" cy="0"/>
          <a:chOff x="0" y="0"/>
          <a:chExt cx="0" cy="0"/>
        </a:xfrm>
      </p:grpSpPr>
      <p:pic>
        <p:nvPicPr>
          <p:cNvPr id="21"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24" name="Title 1"/>
          <p:cNvSpPr>
            <a:spLocks noGrp="1"/>
          </p:cNvSpPr>
          <p:nvPr>
            <p:ph type="title"/>
          </p:nvPr>
        </p:nvSpPr>
        <p:spPr>
          <a:xfrm>
            <a:off x="495300" y="274639"/>
            <a:ext cx="7770068" cy="1143000"/>
          </a:xfrm>
          <a:prstGeom prst="rect">
            <a:avLst/>
          </a:prstGeom>
        </p:spPr>
        <p:txBody>
          <a:bodyPr lIns="83988" tIns="41994" rIns="83988" bIns="41994"/>
          <a:lstStyle>
            <a:lvl1pPr algn="l">
              <a:defRPr sz="3200" b="1">
                <a:latin typeface="+mj-lt"/>
                <a:cs typeface="Arial" pitchFamily="34" charset="0"/>
              </a:defRPr>
            </a:lvl1pPr>
          </a:lstStyle>
          <a:p>
            <a:r>
              <a:rPr lang="pt-PT" dirty="0" smtClean="0"/>
              <a:t>Clique para editar o estilo</a:t>
            </a:r>
            <a:endParaRPr lang="pt-PT" dirty="0"/>
          </a:p>
        </p:txBody>
      </p:sp>
      <p:sp>
        <p:nvSpPr>
          <p:cNvPr id="25" name="Content Placeholder 2"/>
          <p:cNvSpPr>
            <a:spLocks noGrp="1"/>
          </p:cNvSpPr>
          <p:nvPr>
            <p:ph idx="1"/>
          </p:nvPr>
        </p:nvSpPr>
        <p:spPr>
          <a:xfrm>
            <a:off x="495300" y="1600201"/>
            <a:ext cx="8915400" cy="4525963"/>
          </a:xfrm>
          <a:prstGeom prst="rect">
            <a:avLst/>
          </a:prstGeom>
        </p:spPr>
        <p:txBody>
          <a:bodyPr lIns="83988" tIns="41994" rIns="83988" bIns="41994"/>
          <a:lstStyle>
            <a:lvl1pPr>
              <a:buNone/>
              <a:defRPr sz="2800">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PT" dirty="0" smtClean="0"/>
              <a:t>Clique para editar os estilos</a:t>
            </a:r>
          </a:p>
        </p:txBody>
      </p:sp>
      <p:grpSp>
        <p:nvGrpSpPr>
          <p:cNvPr id="26" name="Group 66"/>
          <p:cNvGrpSpPr/>
          <p:nvPr userDrawn="1"/>
        </p:nvGrpSpPr>
        <p:grpSpPr>
          <a:xfrm>
            <a:off x="4375545" y="6674461"/>
            <a:ext cx="1154910" cy="144000"/>
            <a:chOff x="7536566" y="6291405"/>
            <a:chExt cx="1154910" cy="144000"/>
          </a:xfrm>
        </p:grpSpPr>
        <p:sp>
          <p:nvSpPr>
            <p:cNvPr id="27" name="Oval 26"/>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2" name="Oval 31"/>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3" name="Oval 32"/>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4"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pic>
        <p:nvPicPr>
          <p:cNvPr id="14" name="Image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9260" y="228904"/>
            <a:ext cx="2678236" cy="391784"/>
          </a:xfrm>
          <a:prstGeom prst="rect">
            <a:avLst/>
          </a:prstGeom>
        </p:spPr>
      </p:pic>
    </p:spTree>
    <p:extLst>
      <p:ext uri="{BB962C8B-B14F-4D97-AF65-F5344CB8AC3E}">
        <p14:creationId xmlns:p14="http://schemas.microsoft.com/office/powerpoint/2010/main" val="852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o">
    <p:spTree>
      <p:nvGrpSpPr>
        <p:cNvPr id="1" name=""/>
        <p:cNvGrpSpPr/>
        <p:nvPr/>
      </p:nvGrpSpPr>
      <p:grpSpPr>
        <a:xfrm>
          <a:off x="0" y="0"/>
          <a:ext cx="0" cy="0"/>
          <a:chOff x="0" y="0"/>
          <a:chExt cx="0" cy="0"/>
        </a:xfrm>
      </p:grpSpPr>
      <p:pic>
        <p:nvPicPr>
          <p:cNvPr id="23"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24" name="Title 1"/>
          <p:cNvSpPr>
            <a:spLocks noGrp="1"/>
          </p:cNvSpPr>
          <p:nvPr>
            <p:ph type="title"/>
          </p:nvPr>
        </p:nvSpPr>
        <p:spPr>
          <a:xfrm>
            <a:off x="495300" y="274639"/>
            <a:ext cx="7770068" cy="1143000"/>
          </a:xfrm>
          <a:prstGeom prst="rect">
            <a:avLst/>
          </a:prstGeom>
        </p:spPr>
        <p:txBody>
          <a:bodyPr lIns="83988" tIns="41994" rIns="83988" bIns="41994"/>
          <a:lstStyle>
            <a:lvl1pPr algn="l">
              <a:defRPr sz="3200" b="1">
                <a:latin typeface="+mj-lt"/>
                <a:cs typeface="Arial" pitchFamily="34" charset="0"/>
              </a:defRPr>
            </a:lvl1pPr>
          </a:lstStyle>
          <a:p>
            <a:r>
              <a:rPr lang="pt-PT" dirty="0" smtClean="0"/>
              <a:t>Clique para editar o estilo</a:t>
            </a:r>
            <a:endParaRPr lang="pt-PT" dirty="0"/>
          </a:p>
        </p:txBody>
      </p:sp>
      <p:sp>
        <p:nvSpPr>
          <p:cNvPr id="25" name="Content Placeholder 2"/>
          <p:cNvSpPr>
            <a:spLocks noGrp="1"/>
          </p:cNvSpPr>
          <p:nvPr>
            <p:ph idx="1"/>
          </p:nvPr>
        </p:nvSpPr>
        <p:spPr>
          <a:xfrm>
            <a:off x="495300" y="1600201"/>
            <a:ext cx="8915400" cy="4525963"/>
          </a:xfrm>
          <a:prstGeom prst="rect">
            <a:avLst/>
          </a:prstGeom>
        </p:spPr>
        <p:txBody>
          <a:bodyPr lIns="83988" tIns="41994" rIns="83988" bIns="41994"/>
          <a:lstStyle>
            <a:lvl1pPr>
              <a:buNone/>
              <a:defRPr sz="2800">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PT" dirty="0" smtClean="0"/>
              <a:t>Clique para editar os estilos</a:t>
            </a:r>
          </a:p>
        </p:txBody>
      </p:sp>
      <p:grpSp>
        <p:nvGrpSpPr>
          <p:cNvPr id="26" name="Group 66"/>
          <p:cNvGrpSpPr/>
          <p:nvPr userDrawn="1"/>
        </p:nvGrpSpPr>
        <p:grpSpPr>
          <a:xfrm>
            <a:off x="4375545" y="6674461"/>
            <a:ext cx="1154910" cy="144000"/>
            <a:chOff x="7536566" y="6291405"/>
            <a:chExt cx="1154910" cy="144000"/>
          </a:xfrm>
        </p:grpSpPr>
        <p:sp>
          <p:nvSpPr>
            <p:cNvPr id="27" name="Oval 26"/>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2" name="Oval 31"/>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3" name="Oval 32"/>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4"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pic>
        <p:nvPicPr>
          <p:cNvPr id="14" name="Image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9260" y="228904"/>
            <a:ext cx="2678236" cy="391784"/>
          </a:xfrm>
          <a:prstGeom prst="rect">
            <a:avLst/>
          </a:prstGeom>
        </p:spPr>
      </p:pic>
    </p:spTree>
    <p:extLst>
      <p:ext uri="{BB962C8B-B14F-4D97-AF65-F5344CB8AC3E}">
        <p14:creationId xmlns:p14="http://schemas.microsoft.com/office/powerpoint/2010/main" val="37351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9798BDAE-A562-4667-82DD-5BE61974BD31}" type="datetimeFigureOut">
              <a:rPr lang="id-ID" smtClean="0">
                <a:solidFill>
                  <a:prstClr val="black"/>
                </a:solidFill>
              </a:rPr>
              <a:pPr/>
              <a:t>23/03/2016</a:t>
            </a:fld>
            <a:endParaRPr lang="id-ID">
              <a:solidFill>
                <a:prstClr val="black"/>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id-ID">
              <a:solidFill>
                <a:prstClr val="black"/>
              </a:solidFill>
            </a:endParaRPr>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C9F2E319-0919-499D-AD1F-7963255D1003}" type="slidenum">
              <a:rPr lang="id-ID" smtClean="0">
                <a:solidFill>
                  <a:prstClr val="black"/>
                </a:solidFill>
              </a:rPr>
              <a:pPr/>
              <a:t>‹nº›</a:t>
            </a:fld>
            <a:endParaRPr lang="id-ID">
              <a:solidFill>
                <a:prstClr val="black"/>
              </a:solidFill>
            </a:endParaRPr>
          </a:p>
        </p:txBody>
      </p:sp>
      <p:pic>
        <p:nvPicPr>
          <p:cNvPr id="7" name="Picture 7"/>
          <p:cNvPicPr>
            <a:picLocks noChangeAspect="1"/>
          </p:cNvPicPr>
          <p:nvPr userDrawn="1"/>
        </p:nvPicPr>
        <p:blipFill>
          <a:blip r:embed="rId2"/>
          <a:stretch>
            <a:fillRect/>
          </a:stretch>
        </p:blipFill>
        <p:spPr>
          <a:xfrm>
            <a:off x="0" y="5173408"/>
            <a:ext cx="9906000" cy="1688592"/>
          </a:xfrm>
          <a:prstGeom prst="rect">
            <a:avLst/>
          </a:prstGeom>
        </p:spPr>
      </p:pic>
      <p:grpSp>
        <p:nvGrpSpPr>
          <p:cNvPr id="8" name="Group 66"/>
          <p:cNvGrpSpPr/>
          <p:nvPr userDrawn="1"/>
        </p:nvGrpSpPr>
        <p:grpSpPr>
          <a:xfrm>
            <a:off x="4483818" y="6647738"/>
            <a:ext cx="938364" cy="144000"/>
            <a:chOff x="7536566" y="6291405"/>
            <a:chExt cx="1154910" cy="144000"/>
          </a:xfrm>
        </p:grpSpPr>
        <p:sp>
          <p:nvSpPr>
            <p:cNvPr id="9" name="Oval 8"/>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10" name="Oval 9"/>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11" name="Oval 10"/>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12" name="Oval 11"/>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13" name="Oval 12"/>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14" name="Oval 13"/>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15" name="Oval 14"/>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Tree>
    <p:extLst>
      <p:ext uri="{BB962C8B-B14F-4D97-AF65-F5344CB8AC3E}">
        <p14:creationId xmlns:p14="http://schemas.microsoft.com/office/powerpoint/2010/main" val="29937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15" name="Title 1"/>
          <p:cNvSpPr>
            <a:spLocks noGrp="1"/>
          </p:cNvSpPr>
          <p:nvPr>
            <p:ph type="title"/>
          </p:nvPr>
        </p:nvSpPr>
        <p:spPr>
          <a:xfrm>
            <a:off x="495300" y="274639"/>
            <a:ext cx="7770068" cy="1143000"/>
          </a:xfrm>
          <a:prstGeom prst="rect">
            <a:avLst/>
          </a:prstGeom>
        </p:spPr>
        <p:txBody>
          <a:bodyPr lIns="83988" tIns="41994" rIns="83988" bIns="41994"/>
          <a:lstStyle>
            <a:lvl1pPr algn="l">
              <a:defRPr sz="3200" b="1">
                <a:latin typeface="+mj-lt"/>
                <a:cs typeface="Arial" pitchFamily="34" charset="0"/>
              </a:defRPr>
            </a:lvl1pPr>
          </a:lstStyle>
          <a:p>
            <a:r>
              <a:rPr lang="pt-PT" dirty="0" smtClean="0"/>
              <a:t>Clique para editar o estilo</a:t>
            </a:r>
            <a:endParaRPr lang="pt-PT" dirty="0"/>
          </a:p>
        </p:txBody>
      </p:sp>
      <p:sp>
        <p:nvSpPr>
          <p:cNvPr id="23" name="Content Placeholder 2"/>
          <p:cNvSpPr>
            <a:spLocks noGrp="1"/>
          </p:cNvSpPr>
          <p:nvPr>
            <p:ph idx="1"/>
          </p:nvPr>
        </p:nvSpPr>
        <p:spPr>
          <a:xfrm>
            <a:off x="495300" y="1600201"/>
            <a:ext cx="8915400" cy="4525963"/>
          </a:xfrm>
          <a:prstGeom prst="rect">
            <a:avLst/>
          </a:prstGeom>
        </p:spPr>
        <p:txBody>
          <a:bodyPr lIns="83988" tIns="41994" rIns="83988" bIns="41994"/>
          <a:lstStyle>
            <a:lvl1pPr>
              <a:buNone/>
              <a:defRPr sz="2800">
                <a:latin typeface="+mn-lt"/>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PT" dirty="0" smtClean="0"/>
              <a:t>Clique para editar os estilos</a:t>
            </a:r>
          </a:p>
        </p:txBody>
      </p:sp>
      <p:grpSp>
        <p:nvGrpSpPr>
          <p:cNvPr id="24" name="Group 66"/>
          <p:cNvGrpSpPr/>
          <p:nvPr userDrawn="1"/>
        </p:nvGrpSpPr>
        <p:grpSpPr>
          <a:xfrm>
            <a:off x="4375545" y="6674461"/>
            <a:ext cx="1154910" cy="144000"/>
            <a:chOff x="7536566" y="6291405"/>
            <a:chExt cx="1154910" cy="144000"/>
          </a:xfrm>
        </p:grpSpPr>
        <p:sp>
          <p:nvSpPr>
            <p:cNvPr id="25" name="Oval 24"/>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6" name="Oval 25"/>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7" name="Oval 26"/>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2"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spTree>
    <p:extLst>
      <p:ext uri="{BB962C8B-B14F-4D97-AF65-F5344CB8AC3E}">
        <p14:creationId xmlns:p14="http://schemas.microsoft.com/office/powerpoint/2010/main" val="121199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stretch>
            <a:fillRect/>
          </a:stretch>
        </p:blipFill>
        <p:spPr>
          <a:xfrm>
            <a:off x="0" y="5733256"/>
            <a:ext cx="9906000" cy="1128744"/>
          </a:xfrm>
          <a:prstGeom prst="rect">
            <a:avLst/>
          </a:prstGeom>
        </p:spPr>
      </p:pic>
      <p:sp>
        <p:nvSpPr>
          <p:cNvPr id="24" name="Title 1"/>
          <p:cNvSpPr>
            <a:spLocks noGrp="1"/>
          </p:cNvSpPr>
          <p:nvPr>
            <p:ph type="title"/>
          </p:nvPr>
        </p:nvSpPr>
        <p:spPr>
          <a:xfrm>
            <a:off x="495300" y="274639"/>
            <a:ext cx="8058100" cy="1143000"/>
          </a:xfrm>
          <a:prstGeom prst="rect">
            <a:avLst/>
          </a:prstGeom>
        </p:spPr>
        <p:txBody>
          <a:bodyPr lIns="83988" tIns="41994" rIns="83988" bIns="41994"/>
          <a:lstStyle>
            <a:lvl1pPr algn="l">
              <a:defRPr sz="3200" b="1">
                <a:latin typeface="+mj-lt"/>
                <a:cs typeface="Arial" pitchFamily="34" charset="0"/>
              </a:defRPr>
            </a:lvl1pPr>
          </a:lstStyle>
          <a:p>
            <a:r>
              <a:rPr lang="pt-PT" dirty="0" smtClean="0"/>
              <a:t>Clique para editar o estilo</a:t>
            </a:r>
            <a:endParaRPr lang="pt-PT" dirty="0"/>
          </a:p>
        </p:txBody>
      </p:sp>
      <p:sp>
        <p:nvSpPr>
          <p:cNvPr id="25" name="Content Placeholder 2"/>
          <p:cNvSpPr>
            <a:spLocks noGrp="1"/>
          </p:cNvSpPr>
          <p:nvPr>
            <p:ph idx="1"/>
          </p:nvPr>
        </p:nvSpPr>
        <p:spPr>
          <a:xfrm>
            <a:off x="495300" y="1600201"/>
            <a:ext cx="8915400" cy="4525963"/>
          </a:xfrm>
          <a:prstGeom prst="rect">
            <a:avLst/>
          </a:prstGeom>
        </p:spPr>
        <p:txBody>
          <a:bodyPr lIns="83988" tIns="41994" rIns="83988" bIns="41994"/>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600">
                <a:latin typeface="+mn-lt"/>
                <a:cs typeface="Arial" pitchFamily="34" charset="0"/>
              </a:defRPr>
            </a:lvl4pPr>
            <a:lvl5pPr>
              <a:defRPr sz="1200">
                <a:latin typeface="+mn-lt"/>
                <a:cs typeface="Arial" pitchFamily="34" charset="0"/>
              </a:defRPr>
            </a:lvl5p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grpSp>
        <p:nvGrpSpPr>
          <p:cNvPr id="28" name="Group 66"/>
          <p:cNvGrpSpPr/>
          <p:nvPr userDrawn="1"/>
        </p:nvGrpSpPr>
        <p:grpSpPr>
          <a:xfrm>
            <a:off x="4375545" y="6674461"/>
            <a:ext cx="1154910" cy="144000"/>
            <a:chOff x="7536566" y="6291405"/>
            <a:chExt cx="1154910" cy="144000"/>
          </a:xfrm>
        </p:grpSpPr>
        <p:sp>
          <p:nvSpPr>
            <p:cNvPr id="29" name="Oval 28"/>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2" name="Oval 31"/>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3" name="Oval 32"/>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4" name="Oval 33"/>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5" name="Oval 34"/>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37" name="Slide Number Placeholder 5"/>
          <p:cNvSpPr txBox="1">
            <a:spLocks/>
          </p:cNvSpPr>
          <p:nvPr userDrawn="1"/>
        </p:nvSpPr>
        <p:spPr>
          <a:xfrm>
            <a:off x="7586404" y="6464766"/>
            <a:ext cx="2228850" cy="365125"/>
          </a:xfrm>
          <a:prstGeom prst="rect">
            <a:avLst/>
          </a:prstGeom>
        </p:spPr>
        <p:txBody>
          <a:bodyPr/>
          <a:lstStyle>
            <a:defPPr>
              <a:defRPr lang="en-US"/>
            </a:defPPr>
            <a:lvl1pPr marL="0" algn="r"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a:lstStyle>
          <a:p>
            <a:fld id="{C9F2E319-0919-499D-AD1F-7963255D1003}" type="slidenum">
              <a:rPr lang="id-ID" sz="1800" smtClean="0">
                <a:solidFill>
                  <a:prstClr val="white">
                    <a:lumMod val="50000"/>
                  </a:prstClr>
                </a:solidFill>
              </a:rPr>
              <a:pPr/>
              <a:t>‹nº›</a:t>
            </a:fld>
            <a:endParaRPr lang="id-ID" dirty="0">
              <a:solidFill>
                <a:prstClr val="white">
                  <a:lumMod val="50000"/>
                </a:prstClr>
              </a:solidFill>
            </a:endParaRPr>
          </a:p>
        </p:txBody>
      </p:sp>
    </p:spTree>
    <p:extLst>
      <p:ext uri="{BB962C8B-B14F-4D97-AF65-F5344CB8AC3E}">
        <p14:creationId xmlns:p14="http://schemas.microsoft.com/office/powerpoint/2010/main" val="30608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7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Lista numerada">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lstStyle>
            <a:lvl1pPr>
              <a:defRPr sz="3600">
                <a:latin typeface="Arial" pitchFamily="34" charset="0"/>
                <a:cs typeface="Arial" pitchFamily="34" charset="0"/>
              </a:defRPr>
            </a:lvl1pPr>
          </a:lstStyle>
          <a:p>
            <a:r>
              <a:rPr lang="pt-PT" smtClean="0"/>
              <a:t>Clique para editar o estilo</a:t>
            </a:r>
            <a:endParaRPr lang="pt-PT" dirty="0"/>
          </a:p>
        </p:txBody>
      </p:sp>
      <p:sp>
        <p:nvSpPr>
          <p:cNvPr id="3" name="Content Placeholder 2"/>
          <p:cNvSpPr>
            <a:spLocks noGrp="1"/>
          </p:cNvSpPr>
          <p:nvPr>
            <p:ph idx="1"/>
          </p:nvPr>
        </p:nvSpPr>
        <p:spPr>
          <a:xfrm>
            <a:off x="495300" y="1600201"/>
            <a:ext cx="8915400" cy="4525963"/>
          </a:xfrm>
          <a:prstGeom prst="rect">
            <a:avLst/>
          </a:prstGeom>
        </p:spPr>
        <p:txBody>
          <a:bodyPr lIns="83988" tIns="41994" rIns="83988" bIns="41994"/>
          <a:lstStyle>
            <a:lvl1pPr marL="514350" indent="-514350">
              <a:buFont typeface="+mj-lt"/>
              <a:buAutoNum type="arabicPeriod"/>
              <a:defRPr sz="2800">
                <a:latin typeface="Arial" pitchFamily="34" charset="0"/>
                <a:cs typeface="Arial" pitchFamily="34" charset="0"/>
              </a:defRPr>
            </a:lvl1pPr>
            <a:lvl2pPr marL="993289" indent="-514350">
              <a:buFont typeface="+mj-lt"/>
              <a:buAutoNum type="arabicPeriod"/>
              <a:defRPr sz="2400">
                <a:latin typeface="Arial" pitchFamily="34" charset="0"/>
                <a:cs typeface="Arial" pitchFamily="34" charset="0"/>
              </a:defRPr>
            </a:lvl2pPr>
            <a:lvl3pPr marL="1415080" indent="-457200">
              <a:buFont typeface="+mj-lt"/>
              <a:buAutoNum type="arabicPeriod"/>
              <a:defRPr sz="2000">
                <a:latin typeface="Arial" pitchFamily="34" charset="0"/>
                <a:cs typeface="Arial" pitchFamily="34" charset="0"/>
              </a:defRPr>
            </a:lvl3pPr>
            <a:lvl4pPr marL="1894019" indent="-457200">
              <a:buFont typeface="+mj-lt"/>
              <a:buAutoNum type="arabicPeriod"/>
              <a:defRPr sz="1600">
                <a:latin typeface="Arial" pitchFamily="34" charset="0"/>
                <a:cs typeface="Arial" pitchFamily="34" charset="0"/>
              </a:defRPr>
            </a:lvl4pPr>
            <a:lvl5pPr marL="2372959" indent="-457200">
              <a:buFont typeface="+mj-lt"/>
              <a:buAutoNum type="arabicPeriod"/>
              <a:defRPr sz="1200">
                <a:latin typeface="Arial" pitchFamily="34" charset="0"/>
                <a:cs typeface="Arial" pitchFamily="34" charset="0"/>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6" name="Slide Number Placeholder 5"/>
          <p:cNvSpPr>
            <a:spLocks noGrp="1"/>
          </p:cNvSpPr>
          <p:nvPr>
            <p:ph type="sldNum" sz="quarter" idx="12"/>
          </p:nvPr>
        </p:nvSpPr>
        <p:spPr>
          <a:xfrm>
            <a:off x="7099300" y="6453336"/>
            <a:ext cx="2311400" cy="365125"/>
          </a:xfrm>
          <a:prstGeom prst="rect">
            <a:avLst/>
          </a:prstGeom>
        </p:spPr>
        <p:txBody>
          <a:bodyPr/>
          <a:lstStyle>
            <a:lvl1pPr algn="r">
              <a:defRPr sz="1700">
                <a:solidFill>
                  <a:schemeClr val="tx1"/>
                </a:solidFill>
                <a:latin typeface="Arial" pitchFamily="34" charset="0"/>
                <a:cs typeface="Arial" pitchFamily="34" charset="0"/>
              </a:defRPr>
            </a:lvl1pPr>
          </a:lstStyle>
          <a:p>
            <a:fld id="{51527D6B-9CCE-9149-A286-BB1E145262B8}" type="slidenum">
              <a:rPr lang="pt-PT" smtClean="0"/>
              <a:pPr/>
              <a:t>‹nº›</a:t>
            </a:fld>
            <a:endParaRPr lang="pt-PT" dirty="0"/>
          </a:p>
        </p:txBody>
      </p:sp>
      <p:grpSp>
        <p:nvGrpSpPr>
          <p:cNvPr id="7" name="Grupo 6"/>
          <p:cNvGrpSpPr/>
          <p:nvPr userDrawn="1"/>
        </p:nvGrpSpPr>
        <p:grpSpPr>
          <a:xfrm>
            <a:off x="344488" y="6376243"/>
            <a:ext cx="9217024" cy="293101"/>
            <a:chOff x="344488" y="6376243"/>
            <a:chExt cx="9217024" cy="293101"/>
          </a:xfrm>
        </p:grpSpPr>
        <p:cxnSp>
          <p:nvCxnSpPr>
            <p:cNvPr id="8" name="Conexão reta 7"/>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9" name="Group 66"/>
            <p:cNvGrpSpPr/>
            <p:nvPr/>
          </p:nvGrpSpPr>
          <p:grpSpPr>
            <a:xfrm>
              <a:off x="4375545" y="6525344"/>
              <a:ext cx="1154910" cy="144000"/>
              <a:chOff x="7536566" y="6291405"/>
              <a:chExt cx="1154910" cy="144000"/>
            </a:xfrm>
          </p:grpSpPr>
          <p:sp>
            <p:nvSpPr>
              <p:cNvPr id="11" name="Oval 10"/>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2" name="Oval 11"/>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6" name="Oval 15"/>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7" name="Oval 16"/>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exto">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lstStyle>
            <a:lvl1pPr>
              <a:defRPr sz="3600">
                <a:latin typeface="Arial" pitchFamily="34" charset="0"/>
                <a:cs typeface="Arial" pitchFamily="34" charset="0"/>
              </a:defRPr>
            </a:lvl1pPr>
          </a:lstStyle>
          <a:p>
            <a:r>
              <a:rPr lang="pt-PT" smtClean="0"/>
              <a:t>Clique para editar o estilo</a:t>
            </a:r>
            <a:endParaRPr lang="pt-PT" dirty="0"/>
          </a:p>
        </p:txBody>
      </p:sp>
      <p:sp>
        <p:nvSpPr>
          <p:cNvPr id="3" name="Content Placeholder 2"/>
          <p:cNvSpPr>
            <a:spLocks noGrp="1"/>
          </p:cNvSpPr>
          <p:nvPr>
            <p:ph idx="1"/>
          </p:nvPr>
        </p:nvSpPr>
        <p:spPr>
          <a:xfrm>
            <a:off x="495300" y="1600201"/>
            <a:ext cx="8915400" cy="4525963"/>
          </a:xfrm>
          <a:prstGeom prst="rect">
            <a:avLst/>
          </a:prstGeom>
        </p:spPr>
        <p:txBody>
          <a:bodyPr lIns="83988" tIns="41994" rIns="83988" bIns="41994"/>
          <a:lstStyle>
            <a:lvl1pPr>
              <a:buNone/>
              <a:defRPr sz="2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pt-PT" smtClean="0"/>
              <a:t>Clique para editar os estilos</a:t>
            </a:r>
          </a:p>
        </p:txBody>
      </p:sp>
      <p:sp>
        <p:nvSpPr>
          <p:cNvPr id="6" name="Slide Number Placeholder 5"/>
          <p:cNvSpPr>
            <a:spLocks noGrp="1"/>
          </p:cNvSpPr>
          <p:nvPr>
            <p:ph type="sldNum" sz="quarter" idx="12"/>
          </p:nvPr>
        </p:nvSpPr>
        <p:spPr>
          <a:xfrm>
            <a:off x="7099300" y="6453336"/>
            <a:ext cx="2311400" cy="365125"/>
          </a:xfrm>
          <a:prstGeom prst="rect">
            <a:avLst/>
          </a:prstGeom>
        </p:spPr>
        <p:txBody>
          <a:bodyPr/>
          <a:lstStyle>
            <a:lvl1pPr>
              <a:defRPr sz="1700">
                <a:solidFill>
                  <a:schemeClr val="tx1"/>
                </a:solidFill>
                <a:latin typeface="Arial" pitchFamily="34" charset="0"/>
                <a:cs typeface="Arial" pitchFamily="34" charset="0"/>
              </a:defRPr>
            </a:lvl1pPr>
          </a:lstStyle>
          <a:p>
            <a:pPr algn="r"/>
            <a:fld id="{51527D6B-9CCE-9149-A286-BB1E145262B8}" type="slidenum">
              <a:rPr lang="pt-PT" smtClean="0"/>
              <a:pPr algn="r"/>
              <a:t>‹nº›</a:t>
            </a:fld>
            <a:endParaRPr lang="pt-PT" dirty="0"/>
          </a:p>
        </p:txBody>
      </p:sp>
      <p:grpSp>
        <p:nvGrpSpPr>
          <p:cNvPr id="7" name="Grupo 6"/>
          <p:cNvGrpSpPr/>
          <p:nvPr userDrawn="1"/>
        </p:nvGrpSpPr>
        <p:grpSpPr>
          <a:xfrm>
            <a:off x="344488" y="6376243"/>
            <a:ext cx="9217024" cy="293101"/>
            <a:chOff x="344488" y="6376243"/>
            <a:chExt cx="9217024" cy="293101"/>
          </a:xfrm>
        </p:grpSpPr>
        <p:cxnSp>
          <p:nvCxnSpPr>
            <p:cNvPr id="8" name="Conexão reta 7"/>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9" name="Group 66"/>
            <p:cNvGrpSpPr/>
            <p:nvPr/>
          </p:nvGrpSpPr>
          <p:grpSpPr>
            <a:xfrm>
              <a:off x="4375545" y="6525344"/>
              <a:ext cx="1154910" cy="144000"/>
              <a:chOff x="7536566" y="6291405"/>
              <a:chExt cx="1154910" cy="144000"/>
            </a:xfrm>
          </p:grpSpPr>
          <p:sp>
            <p:nvSpPr>
              <p:cNvPr id="11" name="Oval 10"/>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2" name="Oval 11"/>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6" name="Oval 15"/>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7" name="Oval 16"/>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ulo apenas">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nchor="ctr" anchorCtr="0"/>
          <a:lstStyle>
            <a:lvl1pPr>
              <a:defRPr sz="3600">
                <a:latin typeface="Arial" pitchFamily="34" charset="0"/>
                <a:cs typeface="Arial" pitchFamily="34" charset="0"/>
              </a:defRPr>
            </a:lvl1pPr>
          </a:lstStyle>
          <a:p>
            <a:r>
              <a:rPr lang="pt-PT" smtClean="0"/>
              <a:t>Clique para editar o estilo</a:t>
            </a:r>
            <a:endParaRPr lang="pt-PT"/>
          </a:p>
        </p:txBody>
      </p:sp>
      <p:sp>
        <p:nvSpPr>
          <p:cNvPr id="5" name="Slide Number Placeholder 4"/>
          <p:cNvSpPr>
            <a:spLocks noGrp="1"/>
          </p:cNvSpPr>
          <p:nvPr>
            <p:ph type="sldNum" sz="quarter" idx="12"/>
          </p:nvPr>
        </p:nvSpPr>
        <p:spPr>
          <a:xfrm>
            <a:off x="7099300" y="6448251"/>
            <a:ext cx="2311400" cy="365125"/>
          </a:xfrm>
          <a:prstGeom prst="rect">
            <a:avLst/>
          </a:prstGeom>
        </p:spPr>
        <p:txBody>
          <a:bodyPr/>
          <a:lstStyle>
            <a:lvl1pPr>
              <a:defRPr sz="1700">
                <a:solidFill>
                  <a:schemeClr val="tx1"/>
                </a:solidFill>
                <a:latin typeface="Arial" pitchFamily="34" charset="0"/>
                <a:cs typeface="Arial" pitchFamily="34" charset="0"/>
              </a:defRPr>
            </a:lvl1pPr>
          </a:lstStyle>
          <a:p>
            <a:pPr algn="r"/>
            <a:fld id="{51527D6B-9CCE-9149-A286-BB1E145262B8}" type="slidenum">
              <a:rPr lang="pt-PT" smtClean="0"/>
              <a:pPr algn="r"/>
              <a:t>‹nº›</a:t>
            </a:fld>
            <a:endParaRPr lang="pt-PT" dirty="0"/>
          </a:p>
        </p:txBody>
      </p:sp>
      <p:grpSp>
        <p:nvGrpSpPr>
          <p:cNvPr id="7" name="Grupo 6"/>
          <p:cNvGrpSpPr/>
          <p:nvPr userDrawn="1"/>
        </p:nvGrpSpPr>
        <p:grpSpPr>
          <a:xfrm>
            <a:off x="344488" y="6376243"/>
            <a:ext cx="9217024" cy="293101"/>
            <a:chOff x="344488" y="6376243"/>
            <a:chExt cx="9217024" cy="293101"/>
          </a:xfrm>
        </p:grpSpPr>
        <p:cxnSp>
          <p:nvCxnSpPr>
            <p:cNvPr id="8" name="Conexão reta 7"/>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9" name="Group 66"/>
            <p:cNvGrpSpPr/>
            <p:nvPr/>
          </p:nvGrpSpPr>
          <p:grpSpPr>
            <a:xfrm>
              <a:off x="4375545" y="6525344"/>
              <a:ext cx="1154910" cy="144000"/>
              <a:chOff x="7536566" y="6291405"/>
              <a:chExt cx="1154910" cy="144000"/>
            </a:xfrm>
          </p:grpSpPr>
          <p:sp>
            <p:nvSpPr>
              <p:cNvPr id="10" name="Oval 9"/>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1" name="Oval 10"/>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2" name="Oval 11"/>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6" name="Oval 15"/>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r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99300" y="6448251"/>
            <a:ext cx="2311400" cy="365125"/>
          </a:xfrm>
          <a:prstGeom prst="rect">
            <a:avLst/>
          </a:prstGeom>
        </p:spPr>
        <p:txBody>
          <a:bodyPr/>
          <a:lstStyle>
            <a:lvl1pPr>
              <a:defRPr sz="1700">
                <a:solidFill>
                  <a:schemeClr val="tx1"/>
                </a:solidFill>
                <a:latin typeface="Arial" pitchFamily="34" charset="0"/>
                <a:cs typeface="Arial" pitchFamily="34" charset="0"/>
              </a:defRPr>
            </a:lvl1pPr>
          </a:lstStyle>
          <a:p>
            <a:pPr algn="r"/>
            <a:fld id="{51527D6B-9CCE-9149-A286-BB1E145262B8}" type="slidenum">
              <a:rPr lang="pt-PT" smtClean="0"/>
              <a:pPr algn="r"/>
              <a:t>‹nº›</a:t>
            </a:fld>
            <a:endParaRPr lang="pt-PT" dirty="0"/>
          </a:p>
        </p:txBody>
      </p:sp>
      <p:pic>
        <p:nvPicPr>
          <p:cNvPr id="5" name="Picture 8"/>
          <p:cNvPicPr>
            <a:picLocks noChangeAspect="1"/>
          </p:cNvPicPr>
          <p:nvPr userDrawn="1"/>
        </p:nvPicPr>
        <p:blipFill>
          <a:blip r:embed="rId2"/>
          <a:stretch>
            <a:fillRect/>
          </a:stretch>
        </p:blipFill>
        <p:spPr>
          <a:xfrm>
            <a:off x="6463250" y="43186"/>
            <a:ext cx="3442751" cy="978892"/>
          </a:xfrm>
          <a:prstGeom prst="rect">
            <a:avLst/>
          </a:prstGeom>
        </p:spPr>
      </p:pic>
      <p:grpSp>
        <p:nvGrpSpPr>
          <p:cNvPr id="6" name="Grupo 5"/>
          <p:cNvGrpSpPr/>
          <p:nvPr userDrawn="1"/>
        </p:nvGrpSpPr>
        <p:grpSpPr>
          <a:xfrm>
            <a:off x="344488" y="6376243"/>
            <a:ext cx="9217024" cy="293101"/>
            <a:chOff x="344488" y="6376243"/>
            <a:chExt cx="9217024" cy="293101"/>
          </a:xfrm>
        </p:grpSpPr>
        <p:cxnSp>
          <p:nvCxnSpPr>
            <p:cNvPr id="7" name="Conexão reta 6"/>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8" name="Group 66"/>
            <p:cNvGrpSpPr/>
            <p:nvPr/>
          </p:nvGrpSpPr>
          <p:grpSpPr>
            <a:xfrm>
              <a:off x="4375545" y="6525344"/>
              <a:ext cx="1154910" cy="144000"/>
              <a:chOff x="7536566" y="6291405"/>
              <a:chExt cx="1154910" cy="144000"/>
            </a:xfrm>
          </p:grpSpPr>
          <p:sp>
            <p:nvSpPr>
              <p:cNvPr id="9" name="Oval 8"/>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0" name="Oval 9"/>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1" name="Oval 10"/>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2" name="Oval 11"/>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Imagem">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941646" y="4800600"/>
            <a:ext cx="5943600" cy="566738"/>
          </a:xfrm>
          <a:prstGeom prst="rect">
            <a:avLst/>
          </a:prstGeom>
        </p:spPr>
        <p:txBody>
          <a:bodyPr lIns="83988" tIns="41994" rIns="83988" bIns="41994" anchor="b"/>
          <a:lstStyle>
            <a:lvl1pPr algn="l">
              <a:defRPr sz="2100" b="1">
                <a:latin typeface="Arial" pitchFamily="34" charset="0"/>
                <a:cs typeface="Arial" pitchFamily="34" charset="0"/>
              </a:defRPr>
            </a:lvl1pPr>
          </a:lstStyle>
          <a:p>
            <a:r>
              <a:rPr lang="pt-PT" smtClean="0"/>
              <a:t>Clique para editar o estilo</a:t>
            </a:r>
            <a:endParaRPr lang="pt-PT" dirty="0"/>
          </a:p>
        </p:txBody>
      </p:sp>
      <p:sp>
        <p:nvSpPr>
          <p:cNvPr id="3" name="Picture Placeholder 2"/>
          <p:cNvSpPr>
            <a:spLocks noGrp="1"/>
          </p:cNvSpPr>
          <p:nvPr userDrawn="1">
            <p:ph type="pic" idx="1"/>
          </p:nvPr>
        </p:nvSpPr>
        <p:spPr>
          <a:xfrm>
            <a:off x="1941646" y="836711"/>
            <a:ext cx="5943600" cy="3890863"/>
          </a:xfrm>
          <a:prstGeom prst="rect">
            <a:avLst/>
          </a:prstGeom>
        </p:spPr>
        <p:txBody>
          <a:bodyPr lIns="83988" tIns="41994" rIns="83988" bIns="41994"/>
          <a:lstStyle>
            <a:lvl1pPr marL="0" indent="0">
              <a:buNone/>
              <a:defRPr sz="3300">
                <a:latin typeface="Arial" pitchFamily="34" charset="0"/>
                <a:cs typeface="Arial" pitchFamily="34" charset="0"/>
              </a:defRPr>
            </a:lvl1pPr>
            <a:lvl2pPr marL="478940" indent="0">
              <a:buNone/>
              <a:defRPr sz="2900"/>
            </a:lvl2pPr>
            <a:lvl3pPr marL="957879" indent="0">
              <a:buNone/>
              <a:defRPr sz="2500"/>
            </a:lvl3pPr>
            <a:lvl4pPr marL="1436819" indent="0">
              <a:buNone/>
              <a:defRPr sz="2100"/>
            </a:lvl4pPr>
            <a:lvl5pPr marL="1915758" indent="0">
              <a:buNone/>
              <a:defRPr sz="2100"/>
            </a:lvl5pPr>
            <a:lvl6pPr marL="2394698" indent="0">
              <a:buNone/>
              <a:defRPr sz="2100"/>
            </a:lvl6pPr>
            <a:lvl7pPr marL="2873637" indent="0">
              <a:buNone/>
              <a:defRPr sz="2100"/>
            </a:lvl7pPr>
            <a:lvl8pPr marL="3352576" indent="0">
              <a:buNone/>
              <a:defRPr sz="2100"/>
            </a:lvl8pPr>
            <a:lvl9pPr marL="3831516" indent="0">
              <a:buNone/>
              <a:defRPr sz="2100"/>
            </a:lvl9pPr>
          </a:lstStyle>
          <a:p>
            <a:r>
              <a:rPr lang="pt-PT" smtClean="0"/>
              <a:t>Clique no ícone para adicionar uma imagem</a:t>
            </a:r>
            <a:endParaRPr lang="pt-PT" dirty="0"/>
          </a:p>
        </p:txBody>
      </p:sp>
      <p:sp>
        <p:nvSpPr>
          <p:cNvPr id="4" name="Text Placeholder 3"/>
          <p:cNvSpPr>
            <a:spLocks noGrp="1"/>
          </p:cNvSpPr>
          <p:nvPr userDrawn="1">
            <p:ph type="body" sz="half" idx="2"/>
          </p:nvPr>
        </p:nvSpPr>
        <p:spPr>
          <a:xfrm>
            <a:off x="1941646" y="5367338"/>
            <a:ext cx="5943600" cy="804862"/>
          </a:xfrm>
          <a:prstGeom prst="rect">
            <a:avLst/>
          </a:prstGeom>
        </p:spPr>
        <p:txBody>
          <a:bodyPr lIns="83988" tIns="41994" rIns="83988" bIns="41994"/>
          <a:lstStyle>
            <a:lvl1pPr marL="0" indent="0">
              <a:buNone/>
              <a:defRPr sz="1500">
                <a:latin typeface="Arial" pitchFamily="34" charset="0"/>
                <a:cs typeface="Arial" pitchFamily="34" charset="0"/>
              </a:defRPr>
            </a:lvl1pPr>
            <a:lvl2pPr marL="478940" indent="0">
              <a:buNone/>
              <a:defRPr sz="1300"/>
            </a:lvl2pPr>
            <a:lvl3pPr marL="957879" indent="0">
              <a:buNone/>
              <a:defRPr sz="1000"/>
            </a:lvl3pPr>
            <a:lvl4pPr marL="1436819" indent="0">
              <a:buNone/>
              <a:defRPr sz="900"/>
            </a:lvl4pPr>
            <a:lvl5pPr marL="1915758" indent="0">
              <a:buNone/>
              <a:defRPr sz="900"/>
            </a:lvl5pPr>
            <a:lvl6pPr marL="2394698" indent="0">
              <a:buNone/>
              <a:defRPr sz="900"/>
            </a:lvl6pPr>
            <a:lvl7pPr marL="2873637" indent="0">
              <a:buNone/>
              <a:defRPr sz="900"/>
            </a:lvl7pPr>
            <a:lvl8pPr marL="3352576" indent="0">
              <a:buNone/>
              <a:defRPr sz="900"/>
            </a:lvl8pPr>
            <a:lvl9pPr marL="3831516" indent="0">
              <a:buNone/>
              <a:defRPr sz="900"/>
            </a:lvl9pPr>
          </a:lstStyle>
          <a:p>
            <a:pPr lvl="0"/>
            <a:r>
              <a:rPr lang="pt-PT" smtClean="0"/>
              <a:t>Clique para editar os estilos</a:t>
            </a:r>
          </a:p>
        </p:txBody>
      </p:sp>
      <p:sp>
        <p:nvSpPr>
          <p:cNvPr id="7" name="Slide Number Placeholder 6"/>
          <p:cNvSpPr>
            <a:spLocks noGrp="1"/>
          </p:cNvSpPr>
          <p:nvPr>
            <p:ph type="sldNum" sz="quarter" idx="12"/>
          </p:nvPr>
        </p:nvSpPr>
        <p:spPr>
          <a:xfrm>
            <a:off x="7099300" y="6448251"/>
            <a:ext cx="2311400" cy="365125"/>
          </a:xfrm>
          <a:prstGeom prst="rect">
            <a:avLst/>
          </a:prstGeom>
        </p:spPr>
        <p:txBody>
          <a:bodyPr/>
          <a:lstStyle>
            <a:lvl1pPr algn="ctr">
              <a:defRPr sz="1700" b="1">
                <a:solidFill>
                  <a:schemeClr val="tx1"/>
                </a:solidFill>
                <a:latin typeface="Arial" pitchFamily="34" charset="0"/>
                <a:cs typeface="Arial" pitchFamily="34" charset="0"/>
              </a:defRPr>
            </a:lvl1pPr>
          </a:lstStyle>
          <a:p>
            <a:pPr algn="r"/>
            <a:fld id="{51527D6B-9CCE-9149-A286-BB1E145262B8}" type="slidenum">
              <a:rPr lang="pt-PT" smtClean="0"/>
              <a:pPr algn="r"/>
              <a:t>‹nº›</a:t>
            </a:fld>
            <a:endParaRPr lang="pt-PT" dirty="0"/>
          </a:p>
        </p:txBody>
      </p:sp>
      <p:pic>
        <p:nvPicPr>
          <p:cNvPr id="8" name="Picture 8"/>
          <p:cNvPicPr>
            <a:picLocks noChangeAspect="1"/>
          </p:cNvPicPr>
          <p:nvPr userDrawn="1"/>
        </p:nvPicPr>
        <p:blipFill>
          <a:blip r:embed="rId2"/>
          <a:stretch>
            <a:fillRect/>
          </a:stretch>
        </p:blipFill>
        <p:spPr>
          <a:xfrm>
            <a:off x="6463250" y="43186"/>
            <a:ext cx="3442751" cy="978892"/>
          </a:xfrm>
          <a:prstGeom prst="rect">
            <a:avLst/>
          </a:prstGeom>
        </p:spPr>
      </p:pic>
      <p:grpSp>
        <p:nvGrpSpPr>
          <p:cNvPr id="9" name="Grupo 8"/>
          <p:cNvGrpSpPr/>
          <p:nvPr userDrawn="1"/>
        </p:nvGrpSpPr>
        <p:grpSpPr>
          <a:xfrm>
            <a:off x="344488" y="6376243"/>
            <a:ext cx="9217024" cy="293101"/>
            <a:chOff x="344488" y="6376243"/>
            <a:chExt cx="9217024" cy="293101"/>
          </a:xfrm>
        </p:grpSpPr>
        <p:cxnSp>
          <p:nvCxnSpPr>
            <p:cNvPr id="10" name="Conexão reta 9"/>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11" name="Group 66"/>
            <p:cNvGrpSpPr/>
            <p:nvPr/>
          </p:nvGrpSpPr>
          <p:grpSpPr>
            <a:xfrm>
              <a:off x="4375545" y="6525344"/>
              <a:ext cx="1154910" cy="144000"/>
              <a:chOff x="7536566" y="6291405"/>
              <a:chExt cx="1154910" cy="144000"/>
            </a:xfrm>
          </p:grpSpPr>
          <p:sp>
            <p:nvSpPr>
              <p:cNvPr id="12" name="Oval 11"/>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6" name="Oval 15"/>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7" name="Oval 16"/>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8" name="Oval 17"/>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parador">
    <p:spTree>
      <p:nvGrpSpPr>
        <p:cNvPr id="1" name=""/>
        <p:cNvGrpSpPr/>
        <p:nvPr/>
      </p:nvGrpSpPr>
      <p:grpSpPr>
        <a:xfrm>
          <a:off x="0" y="0"/>
          <a:ext cx="0" cy="0"/>
          <a:chOff x="0" y="0"/>
          <a:chExt cx="0" cy="0"/>
        </a:xfrm>
      </p:grpSpPr>
      <p:sp>
        <p:nvSpPr>
          <p:cNvPr id="2" name="Title 1"/>
          <p:cNvSpPr>
            <a:spLocks noGrp="1"/>
          </p:cNvSpPr>
          <p:nvPr>
            <p:ph type="ctrTitle"/>
          </p:nvPr>
        </p:nvSpPr>
        <p:spPr>
          <a:xfrm>
            <a:off x="704528" y="5301208"/>
            <a:ext cx="8420100" cy="938534"/>
          </a:xfrm>
          <a:prstGeom prst="rect">
            <a:avLst/>
          </a:prstGeom>
        </p:spPr>
        <p:txBody>
          <a:bodyPr lIns="83988" tIns="41994" rIns="83988" bIns="41994"/>
          <a:lstStyle>
            <a:lvl1pPr>
              <a:defRPr>
                <a:latin typeface="Arial" pitchFamily="34" charset="0"/>
                <a:cs typeface="Arial" pitchFamily="34" charset="0"/>
              </a:defRPr>
            </a:lvl1pPr>
          </a:lstStyle>
          <a:p>
            <a:r>
              <a:rPr lang="pt-PT" smtClean="0"/>
              <a:t>Clique para editar o estilo</a:t>
            </a:r>
            <a:endParaRPr lang="pt-PT" dirty="0"/>
          </a:p>
        </p:txBody>
      </p:sp>
      <p:sp>
        <p:nvSpPr>
          <p:cNvPr id="6" name="Slide Number Placeholder 5"/>
          <p:cNvSpPr>
            <a:spLocks noGrp="1"/>
          </p:cNvSpPr>
          <p:nvPr>
            <p:ph type="sldNum" sz="quarter" idx="12"/>
          </p:nvPr>
        </p:nvSpPr>
        <p:spPr>
          <a:xfrm>
            <a:off x="7099300" y="6376243"/>
            <a:ext cx="2311400" cy="365125"/>
          </a:xfrm>
          <a:prstGeom prst="rect">
            <a:avLst/>
          </a:prstGeom>
        </p:spPr>
        <p:txBody>
          <a:bodyPr/>
          <a:lstStyle>
            <a:lvl1pPr algn="r">
              <a:defRPr/>
            </a:lvl1pPr>
          </a:lstStyle>
          <a:p>
            <a:fld id="{51527D6B-9CCE-9149-A286-BB1E145262B8}" type="slidenum">
              <a:rPr lang="pt-PT" smtClean="0">
                <a:solidFill>
                  <a:prstClr val="black"/>
                </a:solidFill>
              </a:rPr>
              <a:pPr/>
              <a:t>‹nº›</a:t>
            </a:fld>
            <a:endParaRPr lang="pt-PT" dirty="0">
              <a:solidFill>
                <a:prstClr val="black"/>
              </a:solidFill>
            </a:endParaRPr>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9260" y="228904"/>
            <a:ext cx="2678236" cy="391784"/>
          </a:xfrm>
          <a:prstGeom prst="rect">
            <a:avLst/>
          </a:prstGeom>
        </p:spPr>
      </p:pic>
    </p:spTree>
    <p:extLst>
      <p:ext uri="{BB962C8B-B14F-4D97-AF65-F5344CB8AC3E}">
        <p14:creationId xmlns:p14="http://schemas.microsoft.com/office/powerpoint/2010/main" val="27748085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Lista não numerada">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stretch>
            <a:fillRect/>
          </a:stretch>
        </p:blipFill>
        <p:spPr>
          <a:xfrm>
            <a:off x="6463250" y="43186"/>
            <a:ext cx="3442751" cy="978892"/>
          </a:xfrm>
          <a:prstGeom prst="rect">
            <a:avLst/>
          </a:prstGeom>
        </p:spPr>
      </p:pic>
      <p:sp>
        <p:nvSpPr>
          <p:cNvPr id="2" name="Title 1"/>
          <p:cNvSpPr>
            <a:spLocks noGrp="1"/>
          </p:cNvSpPr>
          <p:nvPr>
            <p:ph type="title"/>
          </p:nvPr>
        </p:nvSpPr>
        <p:spPr>
          <a:xfrm>
            <a:off x="495300" y="274639"/>
            <a:ext cx="6604000" cy="1143000"/>
          </a:xfrm>
          <a:prstGeom prst="rect">
            <a:avLst/>
          </a:prstGeom>
        </p:spPr>
        <p:txBody>
          <a:bodyPr lIns="83988" tIns="41994" rIns="83988" bIns="41994"/>
          <a:lstStyle>
            <a:lvl1pPr>
              <a:defRPr sz="3600">
                <a:latin typeface="Arial" pitchFamily="34" charset="0"/>
                <a:cs typeface="Arial" pitchFamily="34" charset="0"/>
              </a:defRPr>
            </a:lvl1pPr>
          </a:lstStyle>
          <a:p>
            <a:r>
              <a:rPr lang="pt-PT" smtClean="0"/>
              <a:t>Clique para editar o estilo</a:t>
            </a:r>
            <a:endParaRPr lang="pt-PT" dirty="0"/>
          </a:p>
        </p:txBody>
      </p:sp>
      <p:sp>
        <p:nvSpPr>
          <p:cNvPr id="3" name="Content Placeholder 2"/>
          <p:cNvSpPr>
            <a:spLocks noGrp="1"/>
          </p:cNvSpPr>
          <p:nvPr>
            <p:ph idx="1"/>
          </p:nvPr>
        </p:nvSpPr>
        <p:spPr>
          <a:xfrm>
            <a:off x="495300" y="1600201"/>
            <a:ext cx="8915400" cy="4525963"/>
          </a:xfrm>
          <a:prstGeom prst="rect">
            <a:avLst/>
          </a:prstGeom>
        </p:spPr>
        <p:txBody>
          <a:bodyPr lIns="83988" tIns="41994" rIns="83988" bIns="41994"/>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600">
                <a:latin typeface="Arial" pitchFamily="34" charset="0"/>
                <a:cs typeface="Arial" pitchFamily="34" charset="0"/>
              </a:defRPr>
            </a:lvl4pPr>
            <a:lvl5pPr>
              <a:defRPr sz="1200">
                <a:latin typeface="Arial" pitchFamily="34" charset="0"/>
                <a:cs typeface="Arial" pitchFamily="34" charset="0"/>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6" name="Slide Number Placeholder 5"/>
          <p:cNvSpPr>
            <a:spLocks noGrp="1"/>
          </p:cNvSpPr>
          <p:nvPr>
            <p:ph type="sldNum" sz="quarter" idx="12"/>
          </p:nvPr>
        </p:nvSpPr>
        <p:spPr>
          <a:xfrm>
            <a:off x="7099300" y="6453336"/>
            <a:ext cx="2311400" cy="365125"/>
          </a:xfrm>
          <a:prstGeom prst="rect">
            <a:avLst/>
          </a:prstGeom>
        </p:spPr>
        <p:txBody>
          <a:bodyPr/>
          <a:lstStyle>
            <a:lvl1pPr algn="r">
              <a:defRPr sz="1700">
                <a:solidFill>
                  <a:schemeClr val="tx1"/>
                </a:solidFill>
                <a:latin typeface="Arial" pitchFamily="34" charset="0"/>
                <a:cs typeface="Arial" pitchFamily="34" charset="0"/>
              </a:defRPr>
            </a:lvl1pPr>
          </a:lstStyle>
          <a:p>
            <a:fld id="{51527D6B-9CCE-9149-A286-BB1E145262B8}" type="slidenum">
              <a:rPr lang="pt-PT" smtClean="0">
                <a:solidFill>
                  <a:prstClr val="black"/>
                </a:solidFill>
              </a:rPr>
              <a:pPr/>
              <a:t>‹nº›</a:t>
            </a:fld>
            <a:endParaRPr lang="pt-PT" dirty="0">
              <a:solidFill>
                <a:prstClr val="black"/>
              </a:solidFill>
            </a:endParaRPr>
          </a:p>
        </p:txBody>
      </p:sp>
      <p:cxnSp>
        <p:nvCxnSpPr>
          <p:cNvPr id="8" name="Conexão reta 7"/>
          <p:cNvCxnSpPr/>
          <p:nvPr userDrawn="1"/>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984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png"/><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p:cNvPicPr>
          <p:nvPr/>
        </p:nvPicPr>
        <p:blipFill>
          <a:blip r:embed="rId9"/>
          <a:stretch>
            <a:fillRect/>
          </a:stretch>
        </p:blipFill>
        <p:spPr>
          <a:xfrm>
            <a:off x="-61057" y="0"/>
            <a:ext cx="9986520" cy="6883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4" r:id="rId5"/>
    <p:sldLayoutId id="2147483655" r:id="rId6"/>
    <p:sldLayoutId id="2147483657" r:id="rId7"/>
  </p:sldLayoutIdLst>
  <p:hf hdr="0"/>
  <p:txStyles>
    <p:titleStyle>
      <a:lvl1pPr algn="ctr" defTabSz="478940" rtl="0" eaLnBrk="1" latinLnBrk="0" hangingPunct="1">
        <a:spcBef>
          <a:spcPct val="0"/>
        </a:spcBef>
        <a:buNone/>
        <a:defRPr sz="4600" kern="1200">
          <a:solidFill>
            <a:schemeClr val="tx1"/>
          </a:solidFill>
          <a:latin typeface="+mj-lt"/>
          <a:ea typeface="+mj-ea"/>
          <a:cs typeface="+mj-cs"/>
        </a:defRPr>
      </a:lvl1pPr>
    </p:titleStyle>
    <p:bodyStyle>
      <a:lvl1pPr marL="359204" indent="-359204" algn="l" defTabSz="478940" rtl="0" eaLnBrk="1" latinLnBrk="0" hangingPunct="1">
        <a:spcBef>
          <a:spcPct val="20000"/>
        </a:spcBef>
        <a:buFont typeface="Arial"/>
        <a:buChar char="•"/>
        <a:defRPr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682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p:txStyles>
    <p:titleStyle>
      <a:lvl1pPr algn="ctr" defTabSz="478940" rtl="0" eaLnBrk="1" latinLnBrk="0" hangingPunct="1">
        <a:spcBef>
          <a:spcPct val="0"/>
        </a:spcBef>
        <a:buNone/>
        <a:defRPr sz="4600" kern="1200">
          <a:solidFill>
            <a:schemeClr val="tx1"/>
          </a:solidFill>
          <a:latin typeface="+mj-lt"/>
          <a:ea typeface="+mj-ea"/>
          <a:cs typeface="+mj-cs"/>
        </a:defRPr>
      </a:lvl1pPr>
    </p:titleStyle>
    <p:bodyStyle>
      <a:lvl1pPr marL="359204" indent="-359204" algn="l" defTabSz="478940" rtl="0" eaLnBrk="1" latinLnBrk="0" hangingPunct="1">
        <a:spcBef>
          <a:spcPct val="20000"/>
        </a:spcBef>
        <a:buFont typeface="Arial"/>
        <a:buChar char="•"/>
        <a:defRPr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39260" y="228904"/>
            <a:ext cx="2678236" cy="391784"/>
          </a:xfrm>
          <a:prstGeom prst="rect">
            <a:avLst/>
          </a:prstGeom>
        </p:spPr>
      </p:pic>
    </p:spTree>
    <p:extLst>
      <p:ext uri="{BB962C8B-B14F-4D97-AF65-F5344CB8AC3E}">
        <p14:creationId xmlns:p14="http://schemas.microsoft.com/office/powerpoint/2010/main" val="10195637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iming>
    <p:tnLst>
      <p:par>
        <p:cTn id="1" dur="indefinite" restart="never" nodeType="tmRoot"/>
      </p:par>
    </p:tnLst>
  </p:timing>
  <p:hf hdr="0"/>
  <p:txStyles>
    <p:titleStyle>
      <a:lvl1pPr algn="ctr" defTabSz="478940" rtl="0" eaLnBrk="1" latinLnBrk="0" hangingPunct="1">
        <a:spcBef>
          <a:spcPct val="0"/>
        </a:spcBef>
        <a:buNone/>
        <a:defRPr sz="4600" kern="1200">
          <a:solidFill>
            <a:schemeClr val="tx1"/>
          </a:solidFill>
          <a:latin typeface="+mj-lt"/>
          <a:ea typeface="+mj-ea"/>
          <a:cs typeface="+mj-cs"/>
        </a:defRPr>
      </a:lvl1pPr>
    </p:titleStyle>
    <p:bodyStyle>
      <a:lvl1pPr marL="359204" indent="-359204" algn="l" defTabSz="478940" rtl="0" eaLnBrk="1" latinLnBrk="0" hangingPunct="1">
        <a:spcBef>
          <a:spcPct val="20000"/>
        </a:spcBef>
        <a:buFont typeface="Arial"/>
        <a:buChar char="•"/>
        <a:defRPr sz="3300" kern="1200">
          <a:solidFill>
            <a:schemeClr val="tx1"/>
          </a:solidFill>
          <a:latin typeface="+mn-lt"/>
          <a:ea typeface="+mn-ea"/>
          <a:cs typeface="+mn-cs"/>
        </a:defRPr>
      </a:lvl1pPr>
      <a:lvl2pPr marL="778276" indent="-299337" algn="l" defTabSz="478940" rtl="0" eaLnBrk="1" latinLnBrk="0" hangingPunct="1">
        <a:spcBef>
          <a:spcPct val="20000"/>
        </a:spcBef>
        <a:buFont typeface="Arial"/>
        <a:buChar char="–"/>
        <a:defRPr sz="2900" kern="1200">
          <a:solidFill>
            <a:schemeClr val="tx1"/>
          </a:solidFill>
          <a:latin typeface="+mn-lt"/>
          <a:ea typeface="+mn-ea"/>
          <a:cs typeface="+mn-cs"/>
        </a:defRPr>
      </a:lvl2pPr>
      <a:lvl3pPr marL="1197349" indent="-239469" algn="l" defTabSz="478940" rtl="0" eaLnBrk="1" latinLnBrk="0" hangingPunct="1">
        <a:spcBef>
          <a:spcPct val="20000"/>
        </a:spcBef>
        <a:buFont typeface="Arial"/>
        <a:buChar char="•"/>
        <a:defRPr sz="2500" kern="1200">
          <a:solidFill>
            <a:schemeClr val="tx1"/>
          </a:solidFill>
          <a:latin typeface="+mn-lt"/>
          <a:ea typeface="+mn-ea"/>
          <a:cs typeface="+mn-cs"/>
        </a:defRPr>
      </a:lvl3pPr>
      <a:lvl4pPr marL="1676288" indent="-239469" algn="l" defTabSz="478940" rtl="0" eaLnBrk="1" latinLnBrk="0" hangingPunct="1">
        <a:spcBef>
          <a:spcPct val="20000"/>
        </a:spcBef>
        <a:buFont typeface="Arial"/>
        <a:buChar char="–"/>
        <a:defRPr sz="2100" kern="1200">
          <a:solidFill>
            <a:schemeClr val="tx1"/>
          </a:solidFill>
          <a:latin typeface="+mn-lt"/>
          <a:ea typeface="+mn-ea"/>
          <a:cs typeface="+mn-cs"/>
        </a:defRPr>
      </a:lvl4pPr>
      <a:lvl5pPr marL="2155228" indent="-239469" algn="l" defTabSz="478940" rtl="0" eaLnBrk="1" latinLnBrk="0" hangingPunct="1">
        <a:spcBef>
          <a:spcPct val="20000"/>
        </a:spcBef>
        <a:buFont typeface="Arial"/>
        <a:buChar char="»"/>
        <a:defRPr sz="2100" kern="1200">
          <a:solidFill>
            <a:schemeClr val="tx1"/>
          </a:solidFill>
          <a:latin typeface="+mn-lt"/>
          <a:ea typeface="+mn-ea"/>
          <a:cs typeface="+mn-cs"/>
        </a:defRPr>
      </a:lvl5pPr>
      <a:lvl6pPr marL="2634167" indent="-239469" algn="l" defTabSz="478940" rtl="0" eaLnBrk="1" latinLnBrk="0" hangingPunct="1">
        <a:spcBef>
          <a:spcPct val="20000"/>
        </a:spcBef>
        <a:buFont typeface="Arial"/>
        <a:buChar char="•"/>
        <a:defRPr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p:nvPr/>
        </p:nvSpPr>
        <p:spPr>
          <a:xfrm>
            <a:off x="2122106" y="4869160"/>
            <a:ext cx="5639206" cy="1666780"/>
          </a:xfrm>
          <a:prstGeom prst="rect">
            <a:avLst/>
          </a:prstGeom>
          <a:noFill/>
        </p:spPr>
        <p:txBody>
          <a:bodyPr wrap="square" lIns="83988" tIns="41994" rIns="83988" bIns="41994" rtlCol="0">
            <a:spAutoFit/>
          </a:bodyPr>
          <a:lstStyle/>
          <a:p>
            <a:pPr lvl="0" algn="ctr">
              <a:spcBef>
                <a:spcPct val="20000"/>
              </a:spcBef>
            </a:pPr>
            <a:r>
              <a:rPr lang="pt-PT" sz="1800" dirty="0">
                <a:solidFill>
                  <a:schemeClr val="tx2"/>
                </a:solidFill>
                <a:latin typeface="Calibri" panose="020F0502020204030204" pitchFamily="34" charset="0"/>
              </a:rPr>
              <a:t>Universidade </a:t>
            </a:r>
            <a:r>
              <a:rPr lang="pt-PT" sz="1800" dirty="0" smtClean="0">
                <a:solidFill>
                  <a:schemeClr val="tx2"/>
                </a:solidFill>
                <a:latin typeface="Calibri" panose="020F0502020204030204" pitchFamily="34" charset="0"/>
              </a:rPr>
              <a:t>Católica Portuguesa, </a:t>
            </a:r>
          </a:p>
          <a:p>
            <a:pPr lvl="0" algn="ctr">
              <a:spcBef>
                <a:spcPct val="20000"/>
              </a:spcBef>
            </a:pPr>
            <a:r>
              <a:rPr lang="pt-PT" sz="1800" dirty="0" smtClean="0">
                <a:solidFill>
                  <a:schemeClr val="tx2"/>
                </a:solidFill>
                <a:latin typeface="Calibri" panose="020F0502020204030204" pitchFamily="34" charset="0"/>
              </a:rPr>
              <a:t>Porto, Março 2016</a:t>
            </a:r>
          </a:p>
          <a:p>
            <a:pPr lvl="0" algn="ctr">
              <a:spcBef>
                <a:spcPct val="20000"/>
              </a:spcBef>
            </a:pPr>
            <a:r>
              <a:rPr lang="pt-PT" sz="1800" dirty="0">
                <a:solidFill>
                  <a:schemeClr val="tx2"/>
                </a:solidFill>
                <a:latin typeface="Calibri" panose="020F0502020204030204" pitchFamily="34" charset="0"/>
              </a:rPr>
              <a:t/>
            </a:r>
            <a:br>
              <a:rPr lang="pt-PT" sz="1800" dirty="0">
                <a:solidFill>
                  <a:schemeClr val="tx2"/>
                </a:solidFill>
                <a:latin typeface="Calibri" panose="020F0502020204030204" pitchFamily="34" charset="0"/>
              </a:rPr>
            </a:br>
            <a:r>
              <a:rPr lang="pt-PT" sz="2000" dirty="0">
                <a:solidFill>
                  <a:srgbClr val="002060"/>
                </a:solidFill>
                <a:latin typeface="Calibri" panose="020F0502020204030204" pitchFamily="34" charset="0"/>
              </a:rPr>
              <a:t>Maria João Melícias </a:t>
            </a:r>
            <a:endParaRPr lang="pt-PT" sz="2000" dirty="0" smtClean="0">
              <a:solidFill>
                <a:srgbClr val="002060"/>
              </a:solidFill>
              <a:latin typeface="Calibri" panose="020F0502020204030204" pitchFamily="34" charset="0"/>
            </a:endParaRPr>
          </a:p>
          <a:p>
            <a:pPr lvl="0" algn="ctr">
              <a:spcBef>
                <a:spcPct val="20000"/>
              </a:spcBef>
            </a:pPr>
            <a:r>
              <a:rPr lang="pt-PT" sz="1800" dirty="0" err="1" smtClean="0">
                <a:solidFill>
                  <a:schemeClr val="tx2"/>
                </a:solidFill>
                <a:latin typeface="Calibri" panose="020F0502020204030204" pitchFamily="34" charset="0"/>
              </a:rPr>
              <a:t>Member</a:t>
            </a:r>
            <a:r>
              <a:rPr lang="pt-PT" sz="1800" dirty="0" smtClean="0">
                <a:solidFill>
                  <a:schemeClr val="tx2"/>
                </a:solidFill>
                <a:latin typeface="Calibri" panose="020F0502020204030204" pitchFamily="34" charset="0"/>
              </a:rPr>
              <a:t> </a:t>
            </a:r>
            <a:r>
              <a:rPr lang="pt-PT" sz="1800" dirty="0" err="1" smtClean="0">
                <a:solidFill>
                  <a:schemeClr val="tx2"/>
                </a:solidFill>
                <a:latin typeface="Calibri" panose="020F0502020204030204" pitchFamily="34" charset="0"/>
              </a:rPr>
              <a:t>of</a:t>
            </a:r>
            <a:r>
              <a:rPr lang="pt-PT" sz="1800" dirty="0" smtClean="0">
                <a:solidFill>
                  <a:schemeClr val="tx2"/>
                </a:solidFill>
                <a:latin typeface="Calibri" panose="020F0502020204030204" pitchFamily="34" charset="0"/>
              </a:rPr>
              <a:t> </a:t>
            </a:r>
            <a:r>
              <a:rPr lang="pt-PT" sz="1800" dirty="0" err="1" smtClean="0">
                <a:solidFill>
                  <a:schemeClr val="tx2"/>
                </a:solidFill>
                <a:latin typeface="Calibri" panose="020F0502020204030204" pitchFamily="34" charset="0"/>
              </a:rPr>
              <a:t>the</a:t>
            </a:r>
            <a:r>
              <a:rPr lang="pt-PT" sz="1800" dirty="0" smtClean="0">
                <a:solidFill>
                  <a:schemeClr val="tx2"/>
                </a:solidFill>
                <a:latin typeface="Calibri" panose="020F0502020204030204" pitchFamily="34" charset="0"/>
              </a:rPr>
              <a:t> </a:t>
            </a:r>
            <a:r>
              <a:rPr lang="pt-PT" sz="1800" dirty="0" err="1" smtClean="0">
                <a:solidFill>
                  <a:schemeClr val="tx2"/>
                </a:solidFill>
                <a:latin typeface="Calibri" panose="020F0502020204030204" pitchFamily="34" charset="0"/>
              </a:rPr>
              <a:t>Board</a:t>
            </a:r>
            <a:r>
              <a:rPr lang="pt-PT" sz="1800" dirty="0" smtClean="0">
                <a:solidFill>
                  <a:schemeClr val="tx2"/>
                </a:solidFill>
                <a:latin typeface="Calibri" panose="020F0502020204030204" pitchFamily="34" charset="0"/>
              </a:rPr>
              <a:t> </a:t>
            </a:r>
            <a:r>
              <a:rPr lang="pt-PT" sz="1800" dirty="0" err="1" smtClean="0">
                <a:solidFill>
                  <a:schemeClr val="tx2"/>
                </a:solidFill>
                <a:latin typeface="Calibri" panose="020F0502020204030204" pitchFamily="34" charset="0"/>
              </a:rPr>
              <a:t>of</a:t>
            </a:r>
            <a:r>
              <a:rPr lang="pt-PT" sz="1800" dirty="0" smtClean="0">
                <a:solidFill>
                  <a:schemeClr val="tx2"/>
                </a:solidFill>
                <a:latin typeface="Calibri" panose="020F0502020204030204" pitchFamily="34" charset="0"/>
              </a:rPr>
              <a:t> </a:t>
            </a:r>
            <a:r>
              <a:rPr lang="pt-PT" sz="1800" dirty="0" err="1" smtClean="0">
                <a:solidFill>
                  <a:schemeClr val="tx2"/>
                </a:solidFill>
                <a:latin typeface="Calibri" panose="020F0502020204030204" pitchFamily="34" charset="0"/>
              </a:rPr>
              <a:t>the</a:t>
            </a:r>
            <a:r>
              <a:rPr lang="pt-PT" sz="1800" dirty="0" smtClean="0">
                <a:solidFill>
                  <a:schemeClr val="tx2"/>
                </a:solidFill>
                <a:latin typeface="Calibri" panose="020F0502020204030204" pitchFamily="34" charset="0"/>
              </a:rPr>
              <a:t> </a:t>
            </a:r>
            <a:r>
              <a:rPr lang="pt-PT" sz="1800" dirty="0" err="1" smtClean="0">
                <a:solidFill>
                  <a:schemeClr val="tx2"/>
                </a:solidFill>
                <a:latin typeface="Calibri" panose="020F0502020204030204" pitchFamily="34" charset="0"/>
              </a:rPr>
              <a:t>AdC</a:t>
            </a:r>
            <a:endParaRPr lang="pt-PT" sz="1800" dirty="0">
              <a:solidFill>
                <a:schemeClr val="tx2"/>
              </a:solidFill>
            </a:endParaRPr>
          </a:p>
        </p:txBody>
      </p:sp>
      <p:sp>
        <p:nvSpPr>
          <p:cNvPr id="6" name="Título 1"/>
          <p:cNvSpPr>
            <a:spLocks noGrp="1"/>
          </p:cNvSpPr>
          <p:nvPr>
            <p:ph type="ctrTitle"/>
          </p:nvPr>
        </p:nvSpPr>
        <p:spPr>
          <a:xfrm>
            <a:off x="272479" y="1700808"/>
            <a:ext cx="9302007" cy="2736303"/>
          </a:xfrm>
        </p:spPr>
        <p:txBody>
          <a:bodyPr>
            <a:normAutofit/>
          </a:bodyPr>
          <a:lstStyle/>
          <a:p>
            <a:r>
              <a:rPr lang="en-GB" sz="4400" b="1" dirty="0">
                <a:solidFill>
                  <a:schemeClr val="tx2"/>
                </a:solidFill>
                <a:latin typeface="+mn-lt"/>
              </a:rPr>
              <a:t>Policy considerations on the interplay between state aid control and competition law</a:t>
            </a:r>
            <a:r>
              <a:rPr lang="pt-PT" sz="4400" dirty="0">
                <a:solidFill>
                  <a:schemeClr val="tx2"/>
                </a:solidFill>
                <a:latin typeface="+mn-lt"/>
              </a:rPr>
              <a:t/>
            </a:r>
            <a:br>
              <a:rPr lang="pt-PT" sz="4400" dirty="0">
                <a:solidFill>
                  <a:schemeClr val="tx2"/>
                </a:solidFill>
                <a:latin typeface="+mn-lt"/>
              </a:rPr>
            </a:br>
            <a:endParaRPr lang="pt-PT" sz="1300" dirty="0">
              <a:latin typeface="Calibri" panose="020F0502020204030204" pitchFamily="34" charset="0"/>
            </a:endParaRPr>
          </a:p>
        </p:txBody>
      </p:sp>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14673" t="14474" r="12724" b="13519"/>
          <a:stretch/>
        </p:blipFill>
        <p:spPr>
          <a:xfrm>
            <a:off x="7251585" y="3684373"/>
            <a:ext cx="2389239" cy="2369574"/>
          </a:xfrm>
          <a:prstGeom prst="rect">
            <a:avLst/>
          </a:prstGeom>
        </p:spPr>
      </p:pic>
      <p:sp>
        <p:nvSpPr>
          <p:cNvPr id="9" name="Oval 8"/>
          <p:cNvSpPr>
            <a:spLocks noChangeAspect="1"/>
          </p:cNvSpPr>
          <p:nvPr/>
        </p:nvSpPr>
        <p:spPr>
          <a:xfrm>
            <a:off x="4374154" y="4293096"/>
            <a:ext cx="144000" cy="144000"/>
          </a:xfrm>
          <a:prstGeom prst="ellipse">
            <a:avLst/>
          </a:prstGeom>
          <a:solidFill>
            <a:srgbClr val="F89424">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0" name="Oval 9"/>
          <p:cNvSpPr>
            <a:spLocks noChangeAspect="1"/>
          </p:cNvSpPr>
          <p:nvPr/>
        </p:nvSpPr>
        <p:spPr>
          <a:xfrm>
            <a:off x="4542639" y="4293096"/>
            <a:ext cx="144000" cy="144000"/>
          </a:xfrm>
          <a:prstGeom prst="ellipse">
            <a:avLst/>
          </a:prstGeom>
          <a:solidFill>
            <a:srgbClr val="E72629">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1" name="Oval 10"/>
          <p:cNvSpPr>
            <a:spLocks noChangeAspect="1"/>
          </p:cNvSpPr>
          <p:nvPr/>
        </p:nvSpPr>
        <p:spPr>
          <a:xfrm>
            <a:off x="4701599" y="4293096"/>
            <a:ext cx="144000" cy="144000"/>
          </a:xfrm>
          <a:prstGeom prst="ellipse">
            <a:avLst/>
          </a:prstGeom>
          <a:solidFill>
            <a:srgbClr val="82C341">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2" name="Oval 11"/>
          <p:cNvSpPr>
            <a:spLocks noChangeAspect="1"/>
          </p:cNvSpPr>
          <p:nvPr/>
        </p:nvSpPr>
        <p:spPr>
          <a:xfrm>
            <a:off x="4879609" y="4293096"/>
            <a:ext cx="144000" cy="144000"/>
          </a:xfrm>
          <a:prstGeom prst="ellipse">
            <a:avLst/>
          </a:prstGeom>
          <a:solidFill>
            <a:srgbClr val="EA2F7C">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3" name="Oval 12"/>
          <p:cNvSpPr>
            <a:spLocks noChangeAspect="1"/>
          </p:cNvSpPr>
          <p:nvPr/>
        </p:nvSpPr>
        <p:spPr>
          <a:xfrm>
            <a:off x="5048094" y="4293096"/>
            <a:ext cx="144000" cy="144000"/>
          </a:xfrm>
          <a:prstGeom prst="ellipse">
            <a:avLst/>
          </a:prstGeom>
          <a:solidFill>
            <a:srgbClr val="66358E">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4" name="Oval 13"/>
          <p:cNvSpPr>
            <a:spLocks noChangeAspect="1"/>
          </p:cNvSpPr>
          <p:nvPr/>
        </p:nvSpPr>
        <p:spPr>
          <a:xfrm>
            <a:off x="5216579" y="4293096"/>
            <a:ext cx="144000" cy="144000"/>
          </a:xfrm>
          <a:prstGeom prst="ellipse">
            <a:avLst/>
          </a:prstGeom>
          <a:solidFill>
            <a:srgbClr val="006892">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15" name="Oval 14"/>
          <p:cNvSpPr>
            <a:spLocks noChangeAspect="1"/>
          </p:cNvSpPr>
          <p:nvPr/>
        </p:nvSpPr>
        <p:spPr>
          <a:xfrm>
            <a:off x="5385064" y="4293096"/>
            <a:ext cx="144000" cy="144000"/>
          </a:xfrm>
          <a:prstGeom prst="ellipse">
            <a:avLst/>
          </a:prstGeom>
          <a:solidFill>
            <a:srgbClr val="009DD9">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5"/>
          <p:cNvSpPr>
            <a:spLocks noChangeShapeType="1"/>
          </p:cNvSpPr>
          <p:nvPr/>
        </p:nvSpPr>
        <p:spPr bwMode="auto">
          <a:xfrm flipV="1">
            <a:off x="2468880" y="4941168"/>
            <a:ext cx="0" cy="431611"/>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r>
              <a:rPr lang="pt-PT" baseline="-25000" dirty="0" smtClean="0">
                <a:latin typeface="Calibri" panose="020F0502020204030204" pitchFamily="34" charset="0"/>
              </a:rPr>
              <a:t> </a:t>
            </a:r>
            <a:endParaRPr lang="pt-PT" baseline="-25000" dirty="0">
              <a:latin typeface="Calibri" panose="020F0502020204030204" pitchFamily="34" charset="0"/>
            </a:endParaRPr>
          </a:p>
        </p:txBody>
      </p:sp>
      <p:sp>
        <p:nvSpPr>
          <p:cNvPr id="6" name="Marcador de Posição do Número do Diapositivo 5"/>
          <p:cNvSpPr>
            <a:spLocks noGrp="1"/>
          </p:cNvSpPr>
          <p:nvPr>
            <p:ph type="sldNum" sz="quarter" idx="12"/>
          </p:nvPr>
        </p:nvSpPr>
        <p:spPr/>
        <p:txBody>
          <a:bodyPr/>
          <a:lstStyle/>
          <a:p>
            <a:fld id="{51527D6B-9CCE-9149-A286-BB1E145262B8}" type="slidenum">
              <a:rPr lang="pt-PT" smtClean="0"/>
              <a:pPr/>
              <a:t>9</a:t>
            </a:fld>
            <a:endParaRPr lang="pt-PT"/>
          </a:p>
        </p:txBody>
      </p:sp>
      <p:cxnSp>
        <p:nvCxnSpPr>
          <p:cNvPr id="8" name="Conexão reta 7"/>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25" name="Group 66"/>
          <p:cNvGrpSpPr/>
          <p:nvPr/>
        </p:nvGrpSpPr>
        <p:grpSpPr>
          <a:xfrm>
            <a:off x="4375545" y="6525344"/>
            <a:ext cx="1154910" cy="144000"/>
            <a:chOff x="7536566" y="6291405"/>
            <a:chExt cx="1154910" cy="144000"/>
          </a:xfrm>
        </p:grpSpPr>
        <p:sp>
          <p:nvSpPr>
            <p:cNvPr id="26" name="Oval 25"/>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27" name="Oval 26"/>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28" name="Oval 27"/>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29" name="Oval 28"/>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30" name="Oval 29"/>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31" name="Oval 30"/>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sp>
          <p:nvSpPr>
            <p:cNvPr id="32" name="Oval 31"/>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p>
          </p:txBody>
        </p:sp>
      </p:grpSp>
      <p:sp>
        <p:nvSpPr>
          <p:cNvPr id="16" name="Título 1"/>
          <p:cNvSpPr>
            <a:spLocks noGrp="1"/>
          </p:cNvSpPr>
          <p:nvPr>
            <p:ph type="title"/>
          </p:nvPr>
        </p:nvSpPr>
        <p:spPr>
          <a:xfrm>
            <a:off x="495300" y="-90264"/>
            <a:ext cx="6604000" cy="1143000"/>
          </a:xfrm>
        </p:spPr>
        <p:txBody>
          <a:bodyPr anchor="ctr" anchorCtr="0"/>
          <a:lstStyle/>
          <a:p>
            <a:pPr algn="l"/>
            <a:r>
              <a:rPr lang="pt-PT" sz="2800" b="1" dirty="0" err="1" smtClean="0">
                <a:solidFill>
                  <a:srgbClr val="004D86"/>
                </a:solidFill>
                <a:latin typeface="+mj-lt"/>
              </a:rPr>
              <a:t>AdC’s</a:t>
            </a:r>
            <a:r>
              <a:rPr lang="pt-PT" sz="2800" b="1" dirty="0" smtClean="0">
                <a:solidFill>
                  <a:srgbClr val="004D86"/>
                </a:solidFill>
                <a:latin typeface="+mj-lt"/>
              </a:rPr>
              <a:t> </a:t>
            </a:r>
            <a:r>
              <a:rPr lang="pt-PT" sz="2800" b="1" dirty="0" err="1" smtClean="0">
                <a:solidFill>
                  <a:srgbClr val="004D86"/>
                </a:solidFill>
                <a:latin typeface="+mj-lt"/>
              </a:rPr>
              <a:t>organic</a:t>
            </a:r>
            <a:r>
              <a:rPr lang="pt-PT" sz="2800" b="1" dirty="0" smtClean="0">
                <a:solidFill>
                  <a:srgbClr val="004D86"/>
                </a:solidFill>
                <a:latin typeface="+mj-lt"/>
              </a:rPr>
              <a:t> </a:t>
            </a:r>
            <a:r>
              <a:rPr lang="pt-PT" sz="2800" b="1" dirty="0" err="1" smtClean="0">
                <a:solidFill>
                  <a:srgbClr val="004D86"/>
                </a:solidFill>
                <a:latin typeface="+mj-lt"/>
              </a:rPr>
              <a:t>structure</a:t>
            </a:r>
            <a:endParaRPr lang="pt-PT" sz="2800" b="1" dirty="0">
              <a:solidFill>
                <a:srgbClr val="004D86"/>
              </a:solidFill>
              <a:latin typeface="+mj-lt"/>
            </a:endParaRPr>
          </a:p>
        </p:txBody>
      </p:sp>
      <p:sp>
        <p:nvSpPr>
          <p:cNvPr id="64" name="Line 5"/>
          <p:cNvSpPr>
            <a:spLocks noChangeShapeType="1"/>
          </p:cNvSpPr>
          <p:nvPr/>
        </p:nvSpPr>
        <p:spPr bwMode="auto">
          <a:xfrm flipH="1" flipV="1">
            <a:off x="2460592" y="3140968"/>
            <a:ext cx="0" cy="396041"/>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65" name="Line 5"/>
          <p:cNvSpPr>
            <a:spLocks noChangeShapeType="1"/>
          </p:cNvSpPr>
          <p:nvPr/>
        </p:nvSpPr>
        <p:spPr bwMode="auto">
          <a:xfrm flipV="1">
            <a:off x="2468880" y="4005501"/>
            <a:ext cx="0" cy="431611"/>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66" name="Line 5"/>
          <p:cNvSpPr>
            <a:spLocks noChangeShapeType="1"/>
          </p:cNvSpPr>
          <p:nvPr/>
        </p:nvSpPr>
        <p:spPr bwMode="auto">
          <a:xfrm flipV="1">
            <a:off x="1221095" y="4108547"/>
            <a:ext cx="0" cy="310560"/>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67" name="Line 5"/>
          <p:cNvSpPr>
            <a:spLocks noChangeShapeType="1"/>
          </p:cNvSpPr>
          <p:nvPr/>
        </p:nvSpPr>
        <p:spPr bwMode="auto">
          <a:xfrm flipV="1">
            <a:off x="3678562" y="4117916"/>
            <a:ext cx="8287" cy="432506"/>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68" name="Line 43"/>
          <p:cNvSpPr>
            <a:spLocks noChangeShapeType="1"/>
          </p:cNvSpPr>
          <p:nvPr/>
        </p:nvSpPr>
        <p:spPr bwMode="auto">
          <a:xfrm>
            <a:off x="4927378" y="1772816"/>
            <a:ext cx="523876" cy="0"/>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69" name="Line 28"/>
          <p:cNvSpPr>
            <a:spLocks noChangeShapeType="1"/>
          </p:cNvSpPr>
          <p:nvPr/>
        </p:nvSpPr>
        <p:spPr bwMode="auto">
          <a:xfrm>
            <a:off x="1221096" y="4108547"/>
            <a:ext cx="2465756" cy="3800"/>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70" name="Line 27"/>
          <p:cNvSpPr>
            <a:spLocks noChangeShapeType="1"/>
          </p:cNvSpPr>
          <p:nvPr/>
        </p:nvSpPr>
        <p:spPr bwMode="auto">
          <a:xfrm>
            <a:off x="4936863" y="1270047"/>
            <a:ext cx="0" cy="1918984"/>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71" name="AutoShape 13"/>
          <p:cNvSpPr>
            <a:spLocks noChangeArrowheads="1"/>
          </p:cNvSpPr>
          <p:nvPr/>
        </p:nvSpPr>
        <p:spPr bwMode="auto">
          <a:xfrm>
            <a:off x="3937433" y="836712"/>
            <a:ext cx="2023679" cy="441090"/>
          </a:xfrm>
          <a:prstGeom prst="roundRect">
            <a:avLst>
              <a:gd name="adj" fmla="val 16667"/>
            </a:avLst>
          </a:prstGeom>
          <a:solidFill>
            <a:srgbClr val="92D050"/>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900" b="1" dirty="0" smtClean="0">
                <a:solidFill>
                  <a:schemeClr val="accent1">
                    <a:lumMod val="50000"/>
                  </a:schemeClr>
                </a:solidFill>
                <a:latin typeface="Calibri" panose="020F0502020204030204" pitchFamily="34" charset="0"/>
                <a:ea typeface="Apex New Medium" pitchFamily="50" charset="0"/>
                <a:cs typeface="Times New Roman" pitchFamily="18" charset="0"/>
              </a:rPr>
              <a:t>Conselho  de Administração da Autoridade da Concorrência</a:t>
            </a:r>
          </a:p>
        </p:txBody>
      </p:sp>
      <p:sp>
        <p:nvSpPr>
          <p:cNvPr id="72" name="AutoShape 12"/>
          <p:cNvSpPr>
            <a:spLocks noChangeArrowheads="1"/>
          </p:cNvSpPr>
          <p:nvPr/>
        </p:nvSpPr>
        <p:spPr bwMode="auto">
          <a:xfrm>
            <a:off x="8492155" y="1192324"/>
            <a:ext cx="1152128" cy="568772"/>
          </a:xfrm>
          <a:prstGeom prst="roundRect">
            <a:avLst>
              <a:gd name="adj" fmla="val 16667"/>
            </a:avLst>
          </a:prstGeom>
          <a:solidFill>
            <a:schemeClr val="accent1">
              <a:lumMod val="20000"/>
              <a:lumOff val="80000"/>
            </a:schemeClr>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900" b="1" dirty="0" smtClean="0">
                <a:solidFill>
                  <a:schemeClr val="accent1">
                    <a:lumMod val="50000"/>
                  </a:schemeClr>
                </a:solidFill>
                <a:latin typeface="Calibri" panose="020F0502020204030204" pitchFamily="34" charset="0"/>
                <a:ea typeface="Apex New Medium" pitchFamily="50" charset="0"/>
                <a:cs typeface="Times New Roman" pitchFamily="18" charset="0"/>
              </a:rPr>
              <a:t>Fiscal Único</a:t>
            </a:r>
          </a:p>
        </p:txBody>
      </p:sp>
      <p:sp>
        <p:nvSpPr>
          <p:cNvPr id="74" name="Line 46"/>
          <p:cNvSpPr>
            <a:spLocks noChangeShapeType="1"/>
          </p:cNvSpPr>
          <p:nvPr/>
        </p:nvSpPr>
        <p:spPr bwMode="auto">
          <a:xfrm flipV="1">
            <a:off x="2477955" y="5373216"/>
            <a:ext cx="690518" cy="1"/>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75" name="Line 26"/>
          <p:cNvSpPr>
            <a:spLocks noChangeShapeType="1"/>
          </p:cNvSpPr>
          <p:nvPr/>
        </p:nvSpPr>
        <p:spPr bwMode="auto">
          <a:xfrm flipH="1">
            <a:off x="6048793" y="2060848"/>
            <a:ext cx="0" cy="215594"/>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76" name="Line 46"/>
          <p:cNvSpPr>
            <a:spLocks noChangeShapeType="1"/>
          </p:cNvSpPr>
          <p:nvPr/>
        </p:nvSpPr>
        <p:spPr bwMode="auto">
          <a:xfrm>
            <a:off x="1809358" y="5373216"/>
            <a:ext cx="668594" cy="1"/>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77" name="AutoShape 23"/>
          <p:cNvSpPr>
            <a:spLocks noChangeArrowheads="1"/>
          </p:cNvSpPr>
          <p:nvPr/>
        </p:nvSpPr>
        <p:spPr bwMode="auto">
          <a:xfrm>
            <a:off x="5396323" y="1484784"/>
            <a:ext cx="1152128" cy="568771"/>
          </a:xfrm>
          <a:prstGeom prst="roundRect">
            <a:avLst>
              <a:gd name="adj" fmla="val 16667"/>
            </a:avLst>
          </a:prstGeom>
          <a:solidFill>
            <a:srgbClr val="92D050"/>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GAB – Gabinete do Presidente</a:t>
            </a:r>
          </a:p>
        </p:txBody>
      </p:sp>
      <p:sp>
        <p:nvSpPr>
          <p:cNvPr id="78" name="Line 46"/>
          <p:cNvSpPr>
            <a:spLocks noChangeShapeType="1"/>
          </p:cNvSpPr>
          <p:nvPr/>
        </p:nvSpPr>
        <p:spPr bwMode="auto">
          <a:xfrm>
            <a:off x="6048792" y="2276442"/>
            <a:ext cx="1111932" cy="430"/>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79" name="Line 43"/>
          <p:cNvSpPr>
            <a:spLocks noChangeShapeType="1"/>
          </p:cNvSpPr>
          <p:nvPr/>
        </p:nvSpPr>
        <p:spPr bwMode="auto">
          <a:xfrm>
            <a:off x="4928053" y="2711033"/>
            <a:ext cx="456321" cy="0"/>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80" name="AutoShape 23"/>
          <p:cNvSpPr>
            <a:spLocks noChangeArrowheads="1"/>
          </p:cNvSpPr>
          <p:nvPr/>
        </p:nvSpPr>
        <p:spPr bwMode="auto">
          <a:xfrm>
            <a:off x="5396323" y="2428181"/>
            <a:ext cx="1152128" cy="568771"/>
          </a:xfrm>
          <a:prstGeom prst="roundRect">
            <a:avLst>
              <a:gd name="adj" fmla="val 16667"/>
            </a:avLst>
          </a:prstGeom>
          <a:solidFill>
            <a:srgbClr val="92D050"/>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UEAP – Unidade Especial de Avaliação de Políticas Públicas</a:t>
            </a:r>
          </a:p>
        </p:txBody>
      </p:sp>
      <p:sp>
        <p:nvSpPr>
          <p:cNvPr id="81" name="AutoShape 23"/>
          <p:cNvSpPr>
            <a:spLocks noChangeArrowheads="1"/>
          </p:cNvSpPr>
          <p:nvPr/>
        </p:nvSpPr>
        <p:spPr bwMode="auto">
          <a:xfrm>
            <a:off x="6849169" y="1916832"/>
            <a:ext cx="1001854" cy="699250"/>
          </a:xfrm>
          <a:prstGeom prst="roundRect">
            <a:avLst>
              <a:gd name="adj" fmla="val 16667"/>
            </a:avLst>
          </a:prstGeom>
          <a:solidFill>
            <a:schemeClr val="bg1"/>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URI – Unidade de Relações Internacionais</a:t>
            </a:r>
          </a:p>
        </p:txBody>
      </p:sp>
      <p:sp>
        <p:nvSpPr>
          <p:cNvPr id="82" name="AutoShape 23"/>
          <p:cNvSpPr>
            <a:spLocks noChangeArrowheads="1"/>
          </p:cNvSpPr>
          <p:nvPr/>
        </p:nvSpPr>
        <p:spPr bwMode="auto">
          <a:xfrm>
            <a:off x="1872329" y="3429000"/>
            <a:ext cx="1138574" cy="568772"/>
          </a:xfrm>
          <a:prstGeom prst="roundRect">
            <a:avLst>
              <a:gd name="adj" fmla="val 16667"/>
            </a:avLst>
          </a:prstGeom>
          <a:solidFill>
            <a:schemeClr val="accent1">
              <a:lumMod val="20000"/>
              <a:lumOff val="80000"/>
            </a:schemeClr>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DGI – Direção Geral de Investigação</a:t>
            </a:r>
          </a:p>
        </p:txBody>
      </p:sp>
      <p:sp>
        <p:nvSpPr>
          <p:cNvPr id="83" name="Line 28"/>
          <p:cNvSpPr>
            <a:spLocks noChangeShapeType="1"/>
          </p:cNvSpPr>
          <p:nvPr/>
        </p:nvSpPr>
        <p:spPr bwMode="auto">
          <a:xfrm flipV="1">
            <a:off x="2453975" y="3140968"/>
            <a:ext cx="4983457" cy="1"/>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84" name="Line 25"/>
          <p:cNvSpPr>
            <a:spLocks noChangeShapeType="1"/>
          </p:cNvSpPr>
          <p:nvPr/>
        </p:nvSpPr>
        <p:spPr bwMode="auto">
          <a:xfrm>
            <a:off x="4936863" y="3189028"/>
            <a:ext cx="6618" cy="833897"/>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85" name="AutoShape 23"/>
          <p:cNvSpPr>
            <a:spLocks noChangeArrowheads="1"/>
          </p:cNvSpPr>
          <p:nvPr/>
        </p:nvSpPr>
        <p:spPr bwMode="auto">
          <a:xfrm>
            <a:off x="4341561" y="3429000"/>
            <a:ext cx="1176518" cy="685947"/>
          </a:xfrm>
          <a:prstGeom prst="roundRect">
            <a:avLst>
              <a:gd name="adj" fmla="val 16667"/>
            </a:avLst>
          </a:prstGeom>
          <a:solidFill>
            <a:srgbClr val="92D050"/>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GEA - Gabinete de Estudos e Acompanhamento de </a:t>
            </a: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Mercados</a:t>
            </a:r>
          </a:p>
        </p:txBody>
      </p:sp>
      <p:sp>
        <p:nvSpPr>
          <p:cNvPr id="86" name="AutoShape 23"/>
          <p:cNvSpPr>
            <a:spLocks noChangeArrowheads="1"/>
          </p:cNvSpPr>
          <p:nvPr/>
        </p:nvSpPr>
        <p:spPr bwMode="auto">
          <a:xfrm>
            <a:off x="597145" y="4365104"/>
            <a:ext cx="1176526" cy="685947"/>
          </a:xfrm>
          <a:prstGeom prst="roundRect">
            <a:avLst>
              <a:gd name="adj" fmla="val 16667"/>
            </a:avLst>
          </a:prstGeom>
          <a:solidFill>
            <a:schemeClr val="accent1">
              <a:lumMod val="20000"/>
              <a:lumOff val="80000"/>
            </a:schemeClr>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DCC - Departamento de Controlo de </a:t>
            </a: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Concentrações</a:t>
            </a:r>
          </a:p>
        </p:txBody>
      </p:sp>
      <p:sp>
        <p:nvSpPr>
          <p:cNvPr id="87" name="AutoShape 23"/>
          <p:cNvSpPr>
            <a:spLocks noChangeArrowheads="1"/>
          </p:cNvSpPr>
          <p:nvPr/>
        </p:nvSpPr>
        <p:spPr bwMode="auto">
          <a:xfrm>
            <a:off x="1872329" y="4365104"/>
            <a:ext cx="1176526" cy="685947"/>
          </a:xfrm>
          <a:prstGeom prst="roundRect">
            <a:avLst>
              <a:gd name="adj" fmla="val 16667"/>
            </a:avLst>
          </a:prstGeom>
          <a:solidFill>
            <a:schemeClr val="accent1">
              <a:lumMod val="20000"/>
              <a:lumOff val="80000"/>
            </a:schemeClr>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DPR- Departamento de Práticas </a:t>
            </a: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Restritivas</a:t>
            </a:r>
          </a:p>
        </p:txBody>
      </p:sp>
      <p:sp>
        <p:nvSpPr>
          <p:cNvPr id="88" name="AutoShape 23"/>
          <p:cNvSpPr>
            <a:spLocks noChangeArrowheads="1"/>
          </p:cNvSpPr>
          <p:nvPr/>
        </p:nvSpPr>
        <p:spPr bwMode="auto">
          <a:xfrm>
            <a:off x="3165035" y="4365104"/>
            <a:ext cx="1176526" cy="699248"/>
          </a:xfrm>
          <a:prstGeom prst="roundRect">
            <a:avLst>
              <a:gd name="adj" fmla="val 16667"/>
            </a:avLst>
          </a:prstGeom>
          <a:solidFill>
            <a:schemeClr val="accent1">
              <a:lumMod val="20000"/>
              <a:lumOff val="80000"/>
            </a:schemeClr>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DJC </a:t>
            </a: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 Departamento Jurídico e do </a:t>
            </a: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Contencioso</a:t>
            </a:r>
            <a:endPar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endParaRPr>
          </a:p>
        </p:txBody>
      </p:sp>
      <p:sp>
        <p:nvSpPr>
          <p:cNvPr id="89" name="Line 5"/>
          <p:cNvSpPr>
            <a:spLocks noChangeShapeType="1"/>
          </p:cNvSpPr>
          <p:nvPr/>
        </p:nvSpPr>
        <p:spPr bwMode="auto">
          <a:xfrm flipH="1" flipV="1">
            <a:off x="7437432" y="3421706"/>
            <a:ext cx="11351" cy="1087414"/>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0" name="Line 5"/>
          <p:cNvSpPr>
            <a:spLocks noChangeShapeType="1"/>
          </p:cNvSpPr>
          <p:nvPr/>
        </p:nvSpPr>
        <p:spPr bwMode="auto">
          <a:xfrm flipH="1" flipV="1">
            <a:off x="6192809" y="4221088"/>
            <a:ext cx="0" cy="288032"/>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1" name="Line 5"/>
          <p:cNvSpPr>
            <a:spLocks noChangeShapeType="1"/>
          </p:cNvSpPr>
          <p:nvPr/>
        </p:nvSpPr>
        <p:spPr bwMode="auto">
          <a:xfrm flipV="1">
            <a:off x="8640645" y="4221088"/>
            <a:ext cx="0" cy="288032"/>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2" name="Line 28"/>
          <p:cNvSpPr>
            <a:spLocks noChangeShapeType="1"/>
          </p:cNvSpPr>
          <p:nvPr/>
        </p:nvSpPr>
        <p:spPr bwMode="auto">
          <a:xfrm>
            <a:off x="6184422" y="4221089"/>
            <a:ext cx="2465756" cy="3800"/>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3" name="Line 5"/>
          <p:cNvSpPr>
            <a:spLocks noChangeShapeType="1"/>
          </p:cNvSpPr>
          <p:nvPr/>
        </p:nvSpPr>
        <p:spPr bwMode="auto">
          <a:xfrm flipH="1" flipV="1">
            <a:off x="1809358" y="5373216"/>
            <a:ext cx="0" cy="541913"/>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4" name="Line 5"/>
          <p:cNvSpPr>
            <a:spLocks noChangeShapeType="1"/>
          </p:cNvSpPr>
          <p:nvPr/>
        </p:nvSpPr>
        <p:spPr bwMode="auto">
          <a:xfrm flipV="1">
            <a:off x="3168473" y="5373216"/>
            <a:ext cx="0" cy="535262"/>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6" name="AutoShape 23"/>
          <p:cNvSpPr>
            <a:spLocks noChangeArrowheads="1"/>
          </p:cNvSpPr>
          <p:nvPr/>
        </p:nvSpPr>
        <p:spPr bwMode="auto">
          <a:xfrm>
            <a:off x="5601384" y="4509120"/>
            <a:ext cx="1176526" cy="685947"/>
          </a:xfrm>
          <a:prstGeom prst="roundRect">
            <a:avLst>
              <a:gd name="adj" fmla="val 16667"/>
            </a:avLst>
          </a:prstGeom>
          <a:solidFill>
            <a:schemeClr val="bg1"/>
          </a:solidFill>
          <a:ln w="19050">
            <a:solidFill>
              <a:schemeClr val="accent1">
                <a:lumMod val="50000"/>
              </a:schemeClr>
            </a:solidFill>
            <a:round/>
            <a:headEnd/>
            <a:tailEnd/>
          </a:ln>
        </p:spPr>
        <p:txBody>
          <a:bodyPr anchor="ctr"/>
          <a:lstStyle/>
          <a:p>
            <a:pPr algn="ctr">
              <a:spcBef>
                <a:spcPct val="0"/>
              </a:spcBef>
            </a:pPr>
            <a:r>
              <a:rPr lang="pt-PT" altLang="pt-PT" sz="800" b="1" dirty="0" err="1">
                <a:solidFill>
                  <a:schemeClr val="accent1">
                    <a:lumMod val="50000"/>
                  </a:schemeClr>
                </a:solidFill>
                <a:latin typeface="Calibri" panose="020F0502020204030204" pitchFamily="34" charset="0"/>
                <a:ea typeface="Apex New Medium" pitchFamily="50" charset="0"/>
                <a:cs typeface="Times New Roman" pitchFamily="18" charset="0"/>
              </a:rPr>
              <a:t>URF</a:t>
            </a: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 - Unidade de Recursos Financeiros e de Património</a:t>
            </a:r>
          </a:p>
        </p:txBody>
      </p:sp>
      <p:sp>
        <p:nvSpPr>
          <p:cNvPr id="97" name="AutoShape 23"/>
          <p:cNvSpPr>
            <a:spLocks noChangeArrowheads="1"/>
          </p:cNvSpPr>
          <p:nvPr/>
        </p:nvSpPr>
        <p:spPr bwMode="auto">
          <a:xfrm>
            <a:off x="2568899" y="5589240"/>
            <a:ext cx="1152128" cy="568772"/>
          </a:xfrm>
          <a:prstGeom prst="roundRect">
            <a:avLst>
              <a:gd name="adj" fmla="val 16667"/>
            </a:avLst>
          </a:prstGeom>
          <a:solidFill>
            <a:schemeClr val="bg1"/>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UAC – Unidade </a:t>
            </a:r>
          </a:p>
          <a:p>
            <a:pPr algn="ctr" eaLnBrk="1" hangingPunct="1">
              <a:spcBef>
                <a:spcPct val="0"/>
              </a:spcBef>
              <a:buFontTx/>
              <a:buNone/>
              <a:defRPr/>
            </a:pPr>
            <a:r>
              <a:rPr lang="pt-PT" altLang="pt-PT" sz="800" b="1" dirty="0" err="1" smtClean="0">
                <a:solidFill>
                  <a:schemeClr val="accent1">
                    <a:lumMod val="50000"/>
                  </a:schemeClr>
                </a:solidFill>
                <a:latin typeface="Calibri" panose="020F0502020204030204" pitchFamily="34" charset="0"/>
                <a:ea typeface="Apex New Medium" pitchFamily="50" charset="0"/>
                <a:cs typeface="Times New Roman" pitchFamily="18" charset="0"/>
              </a:rPr>
              <a:t>Anti-Cartel</a:t>
            </a:r>
            <a:endPar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endParaRPr>
          </a:p>
        </p:txBody>
      </p:sp>
      <p:sp>
        <p:nvSpPr>
          <p:cNvPr id="98" name="AutoShape 23"/>
          <p:cNvSpPr>
            <a:spLocks noChangeArrowheads="1"/>
          </p:cNvSpPr>
          <p:nvPr/>
        </p:nvSpPr>
        <p:spPr bwMode="auto">
          <a:xfrm>
            <a:off x="1212546" y="5589240"/>
            <a:ext cx="1152128" cy="568771"/>
          </a:xfrm>
          <a:prstGeom prst="roundRect">
            <a:avLst>
              <a:gd name="adj" fmla="val 16667"/>
            </a:avLst>
          </a:prstGeom>
          <a:solidFill>
            <a:schemeClr val="bg1"/>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err="1" smtClean="0">
                <a:solidFill>
                  <a:schemeClr val="accent1">
                    <a:lumMod val="50000"/>
                  </a:schemeClr>
                </a:solidFill>
                <a:latin typeface="Calibri" panose="020F0502020204030204" pitchFamily="34" charset="0"/>
                <a:ea typeface="Apex New Medium" pitchFamily="50" charset="0"/>
                <a:cs typeface="Times New Roman" pitchFamily="18" charset="0"/>
              </a:rPr>
              <a:t>UOP</a:t>
            </a: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 – Unidade de </a:t>
            </a:r>
          </a:p>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Outras Práticas</a:t>
            </a:r>
          </a:p>
        </p:txBody>
      </p:sp>
      <p:sp>
        <p:nvSpPr>
          <p:cNvPr id="99" name="AutoShape 23"/>
          <p:cNvSpPr>
            <a:spLocks noChangeArrowheads="1"/>
          </p:cNvSpPr>
          <p:nvPr/>
        </p:nvSpPr>
        <p:spPr bwMode="auto">
          <a:xfrm>
            <a:off x="6849169" y="4509120"/>
            <a:ext cx="1176526" cy="685947"/>
          </a:xfrm>
          <a:prstGeom prst="roundRect">
            <a:avLst>
              <a:gd name="adj" fmla="val 16667"/>
            </a:avLst>
          </a:prstGeom>
          <a:solidFill>
            <a:schemeClr val="bg1"/>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err="1">
                <a:solidFill>
                  <a:schemeClr val="accent1">
                    <a:lumMod val="50000"/>
                  </a:schemeClr>
                </a:solidFill>
                <a:latin typeface="Calibri" panose="020F0502020204030204" pitchFamily="34" charset="0"/>
                <a:ea typeface="Apex New Medium" pitchFamily="50" charset="0"/>
                <a:cs typeface="Times New Roman" pitchFamily="18" charset="0"/>
              </a:rPr>
              <a:t>URH</a:t>
            </a: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 - Unidade de Recursos Humanos</a:t>
            </a:r>
          </a:p>
        </p:txBody>
      </p:sp>
      <p:sp>
        <p:nvSpPr>
          <p:cNvPr id="100" name="AutoShape 23"/>
          <p:cNvSpPr>
            <a:spLocks noChangeArrowheads="1"/>
          </p:cNvSpPr>
          <p:nvPr/>
        </p:nvSpPr>
        <p:spPr bwMode="auto">
          <a:xfrm>
            <a:off x="8096954" y="4509120"/>
            <a:ext cx="1176526" cy="699248"/>
          </a:xfrm>
          <a:prstGeom prst="roundRect">
            <a:avLst>
              <a:gd name="adj" fmla="val 16667"/>
            </a:avLst>
          </a:prstGeom>
          <a:no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a:solidFill>
                  <a:schemeClr val="accent1">
                    <a:lumMod val="50000"/>
                  </a:schemeClr>
                </a:solidFill>
                <a:latin typeface="Calibri" panose="020F0502020204030204" pitchFamily="34" charset="0"/>
                <a:ea typeface="Apex New Medium" pitchFamily="50" charset="0"/>
                <a:cs typeface="Times New Roman" pitchFamily="18" charset="0"/>
              </a:rPr>
              <a:t>UTIC - Unidade de Tecnologia de Informação  e Comunicação</a:t>
            </a:r>
          </a:p>
        </p:txBody>
      </p:sp>
      <p:sp>
        <p:nvSpPr>
          <p:cNvPr id="101" name="Line 5"/>
          <p:cNvSpPr>
            <a:spLocks noChangeShapeType="1"/>
          </p:cNvSpPr>
          <p:nvPr/>
        </p:nvSpPr>
        <p:spPr bwMode="auto">
          <a:xfrm flipV="1">
            <a:off x="7437432" y="3140968"/>
            <a:ext cx="0" cy="350466"/>
          </a:xfrm>
          <a:prstGeom prst="line">
            <a:avLst/>
          </a:prstGeom>
          <a:noFill/>
          <a:ln w="19050">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a:defRPr/>
            </a:pPr>
            <a:endParaRPr lang="pt-PT">
              <a:latin typeface="Calibri" panose="020F0502020204030204" pitchFamily="34" charset="0"/>
            </a:endParaRPr>
          </a:p>
        </p:txBody>
      </p:sp>
      <p:sp>
        <p:nvSpPr>
          <p:cNvPr id="95" name="AutoShape 23"/>
          <p:cNvSpPr>
            <a:spLocks noChangeArrowheads="1"/>
          </p:cNvSpPr>
          <p:nvPr/>
        </p:nvSpPr>
        <p:spPr bwMode="auto">
          <a:xfrm>
            <a:off x="6874972" y="3429000"/>
            <a:ext cx="1138574" cy="568774"/>
          </a:xfrm>
          <a:prstGeom prst="roundRect">
            <a:avLst>
              <a:gd name="adj" fmla="val 16667"/>
            </a:avLst>
          </a:prstGeom>
          <a:solidFill>
            <a:schemeClr val="accent1">
              <a:lumMod val="20000"/>
              <a:lumOff val="80000"/>
            </a:schemeClr>
          </a:solidFill>
          <a:ln w="19050">
            <a:solidFill>
              <a:schemeClr val="accent1">
                <a:lumMod val="50000"/>
              </a:schemeClr>
            </a:solidFill>
            <a:round/>
            <a:headEnd/>
            <a:tailEnd/>
          </a:ln>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pt-PT" altLang="pt-PT" sz="800" b="1" dirty="0" smtClean="0">
                <a:solidFill>
                  <a:schemeClr val="accent1">
                    <a:lumMod val="50000"/>
                  </a:schemeClr>
                </a:solidFill>
                <a:latin typeface="Calibri" panose="020F0502020204030204" pitchFamily="34" charset="0"/>
                <a:ea typeface="Apex New Medium" pitchFamily="50" charset="0"/>
                <a:cs typeface="Times New Roman" pitchFamily="18" charset="0"/>
              </a:rPr>
              <a:t>SG - Secretaria Geral</a:t>
            </a:r>
          </a:p>
        </p:txBody>
      </p:sp>
      <p:pic>
        <p:nvPicPr>
          <p:cNvPr id="52" name="Imagem 51"/>
          <p:cNvPicPr>
            <a:picLocks noChangeAspect="1"/>
          </p:cNvPicPr>
          <p:nvPr/>
        </p:nvPicPr>
        <p:blipFill>
          <a:blip r:embed="rId3"/>
          <a:stretch>
            <a:fillRect/>
          </a:stretch>
        </p:blipFill>
        <p:spPr>
          <a:xfrm rot="21338600">
            <a:off x="1152505" y="1730741"/>
            <a:ext cx="682513" cy="951960"/>
          </a:xfrm>
          <a:prstGeom prst="rect">
            <a:avLst/>
          </a:prstGeom>
        </p:spPr>
      </p:pic>
      <p:pic>
        <p:nvPicPr>
          <p:cNvPr id="53" name="Imagem 52"/>
          <p:cNvPicPr>
            <a:picLocks noChangeAspect="1"/>
          </p:cNvPicPr>
          <p:nvPr/>
        </p:nvPicPr>
        <p:blipFill>
          <a:blip r:embed="rId4"/>
          <a:stretch>
            <a:fillRect/>
          </a:stretch>
        </p:blipFill>
        <p:spPr>
          <a:xfrm rot="628596">
            <a:off x="1495360" y="1930319"/>
            <a:ext cx="672057" cy="934700"/>
          </a:xfrm>
          <a:prstGeom prst="rect">
            <a:avLst/>
          </a:prstGeom>
        </p:spPr>
      </p:pic>
      <p:pic>
        <p:nvPicPr>
          <p:cNvPr id="54" name="Imagem 53"/>
          <p:cNvPicPr>
            <a:picLocks noChangeAspect="1"/>
          </p:cNvPicPr>
          <p:nvPr/>
        </p:nvPicPr>
        <p:blipFill>
          <a:blip r:embed="rId5"/>
          <a:stretch>
            <a:fillRect/>
          </a:stretch>
        </p:blipFill>
        <p:spPr>
          <a:xfrm rot="788900">
            <a:off x="2219953" y="966692"/>
            <a:ext cx="648127" cy="911973"/>
          </a:xfrm>
          <a:prstGeom prst="rect">
            <a:avLst/>
          </a:prstGeom>
        </p:spPr>
      </p:pic>
      <p:pic>
        <p:nvPicPr>
          <p:cNvPr id="55" name="Imagem 54"/>
          <p:cNvPicPr>
            <a:picLocks noChangeAspect="1"/>
          </p:cNvPicPr>
          <p:nvPr/>
        </p:nvPicPr>
        <p:blipFill>
          <a:blip r:embed="rId6"/>
          <a:stretch>
            <a:fillRect/>
          </a:stretch>
        </p:blipFill>
        <p:spPr>
          <a:xfrm rot="20846246">
            <a:off x="2041931" y="1745482"/>
            <a:ext cx="637457" cy="895401"/>
          </a:xfrm>
          <a:prstGeom prst="rect">
            <a:avLst/>
          </a:prstGeom>
        </p:spPr>
      </p:pic>
      <p:pic>
        <p:nvPicPr>
          <p:cNvPr id="56" name="Imagem 55"/>
          <p:cNvPicPr>
            <a:picLocks noChangeAspect="1"/>
          </p:cNvPicPr>
          <p:nvPr/>
        </p:nvPicPr>
        <p:blipFill>
          <a:blip r:embed="rId7"/>
          <a:stretch>
            <a:fillRect/>
          </a:stretch>
        </p:blipFill>
        <p:spPr>
          <a:xfrm rot="580198">
            <a:off x="2537020" y="1787147"/>
            <a:ext cx="658114" cy="925281"/>
          </a:xfrm>
          <a:prstGeom prst="rect">
            <a:avLst/>
          </a:prstGeom>
        </p:spPr>
      </p:pic>
      <p:pic>
        <p:nvPicPr>
          <p:cNvPr id="57" name="Imagem 56"/>
          <p:cNvPicPr/>
          <p:nvPr/>
        </p:nvPicPr>
        <p:blipFill rotWithShape="1">
          <a:blip r:embed="rId8"/>
          <a:srcRect l="30559" t="9755" r="28140" b="16792"/>
          <a:stretch/>
        </p:blipFill>
        <p:spPr bwMode="auto">
          <a:xfrm rot="21277898">
            <a:off x="1480238" y="1118115"/>
            <a:ext cx="665661" cy="931980"/>
          </a:xfrm>
          <a:prstGeom prst="rect">
            <a:avLst/>
          </a:prstGeom>
          <a:ln>
            <a:noFill/>
          </a:ln>
          <a:extLst>
            <a:ext uri="{53640926-AAD7-44d8-BBD7-CCE9431645EC}">
              <a14:shadowObscured xmlns="" xmlns:a14="http://schemas.microsoft.com/office/drawing/2010/main"/>
            </a:ext>
          </a:extLst>
        </p:spPr>
      </p:pic>
      <p:pic>
        <p:nvPicPr>
          <p:cNvPr id="58" name="Imagem 57"/>
          <p:cNvPicPr/>
          <p:nvPr/>
        </p:nvPicPr>
        <p:blipFill rotWithShape="1">
          <a:blip r:embed="rId9"/>
          <a:srcRect l="27686" t="9755" r="25494" b="7504"/>
          <a:stretch/>
        </p:blipFill>
        <p:spPr bwMode="auto">
          <a:xfrm rot="20484610">
            <a:off x="819049" y="1846814"/>
            <a:ext cx="556092" cy="95201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5515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4"/>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55"/>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56"/>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57"/>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Número do Diapositivo 5"/>
          <p:cNvSpPr>
            <a:spLocks noGrp="1"/>
          </p:cNvSpPr>
          <p:nvPr>
            <p:ph type="sldNum" sz="quarter" idx="12"/>
          </p:nvPr>
        </p:nvSpPr>
        <p:spPr/>
        <p:txBody>
          <a:bodyPr/>
          <a:lstStyle/>
          <a:p>
            <a:fld id="{51527D6B-9CCE-9149-A286-BB1E145262B8}" type="slidenum">
              <a:rPr lang="pt-PT" smtClean="0">
                <a:solidFill>
                  <a:prstClr val="black"/>
                </a:solidFill>
              </a:rPr>
              <a:pPr/>
              <a:t>10</a:t>
            </a:fld>
            <a:endParaRPr lang="pt-PT" dirty="0">
              <a:solidFill>
                <a:prstClr val="black"/>
              </a:solidFill>
            </a:endParaRPr>
          </a:p>
        </p:txBody>
      </p:sp>
      <p:grpSp>
        <p:nvGrpSpPr>
          <p:cNvPr id="41" name="Grupo 40"/>
          <p:cNvGrpSpPr/>
          <p:nvPr/>
        </p:nvGrpSpPr>
        <p:grpSpPr>
          <a:xfrm>
            <a:off x="488504" y="836712"/>
            <a:ext cx="9073008" cy="5517382"/>
            <a:chOff x="488504" y="1340768"/>
            <a:chExt cx="8745067" cy="5013326"/>
          </a:xfrm>
        </p:grpSpPr>
        <p:sp>
          <p:nvSpPr>
            <p:cNvPr id="8" name="Rectangle 3"/>
            <p:cNvSpPr>
              <a:spLocks noChangeArrowheads="1"/>
            </p:cNvSpPr>
            <p:nvPr/>
          </p:nvSpPr>
          <p:spPr bwMode="auto">
            <a:xfrm>
              <a:off x="495300" y="1340768"/>
              <a:ext cx="3240087" cy="1293331"/>
            </a:xfrm>
            <a:prstGeom prst="rect">
              <a:avLst/>
            </a:prstGeom>
            <a:solidFill>
              <a:srgbClr val="0197D2"/>
            </a:solidFill>
            <a:ln w="25400" cap="rnd">
              <a:noFill/>
              <a:miter lim="800000"/>
              <a:headEnd/>
              <a:tailEnd/>
            </a:ln>
          </p:spPr>
          <p:txBody>
            <a:bodyPr vert="horz" wrap="square" lIns="91440" tIns="45720" rIns="91440" bIns="45720" numCol="1" anchor="t" anchorCtr="0" compatLnSpc="1">
              <a:prstTxWarp prst="textNoShape">
                <a:avLst/>
              </a:prstTxWarp>
            </a:bodyPr>
            <a:lstStyle/>
            <a:p>
              <a:pPr defTabSz="914400" fontAlgn="base"/>
              <a:r>
                <a:rPr lang="pt-PT" altLang="pt-PT" sz="1400" b="1" dirty="0" smtClean="0">
                  <a:solidFill>
                    <a:srgbClr val="FFFFFF"/>
                  </a:solidFill>
                  <a:cs typeface="Arial" pitchFamily="34" charset="0"/>
                </a:rPr>
                <a:t>Identificação da política pública a avaliar:</a:t>
              </a:r>
            </a:p>
            <a:p>
              <a:pPr marL="171450" indent="-171450" defTabSz="914400" fontAlgn="base">
                <a:buFontTx/>
                <a:buChar char="-"/>
              </a:pPr>
              <a:r>
                <a:rPr lang="pt-PT" altLang="pt-PT" sz="1400" b="1" dirty="0" smtClean="0">
                  <a:solidFill>
                    <a:srgbClr val="FFFFFF"/>
                  </a:solidFill>
                  <a:cs typeface="Arial" pitchFamily="34" charset="0"/>
                </a:rPr>
                <a:t>por requerimento de um organismo público;</a:t>
              </a:r>
            </a:p>
            <a:p>
              <a:pPr marL="171450" indent="-171450" defTabSz="914400" fontAlgn="base">
                <a:buFontTx/>
                <a:buChar char="-"/>
              </a:pPr>
              <a:r>
                <a:rPr lang="pt-PT" altLang="pt-PT" sz="1400" b="1" dirty="0" smtClean="0">
                  <a:solidFill>
                    <a:srgbClr val="FFFFFF"/>
                  </a:solidFill>
                  <a:cs typeface="Arial" pitchFamily="34" charset="0"/>
                </a:rPr>
                <a:t>por proposta de uma entidade pública;</a:t>
              </a:r>
            </a:p>
            <a:p>
              <a:pPr marL="171450" indent="-171450" defTabSz="914400" fontAlgn="base">
                <a:buFontTx/>
                <a:buChar char="-"/>
              </a:pPr>
              <a:r>
                <a:rPr lang="pt-PT" altLang="pt-PT" sz="1400" b="1" dirty="0" smtClean="0">
                  <a:solidFill>
                    <a:srgbClr val="FFFFFF"/>
                  </a:solidFill>
                  <a:cs typeface="Arial" pitchFamily="34" charset="0"/>
                </a:rPr>
                <a:t>por iniciativa própria da AdC</a:t>
              </a:r>
            </a:p>
            <a:p>
              <a:pPr marL="285750" indent="-285750" defTabSz="914400" fontAlgn="base">
                <a:spcBef>
                  <a:spcPts val="500"/>
                </a:spcBef>
                <a:spcAft>
                  <a:spcPts val="500"/>
                </a:spcAft>
                <a:buFontTx/>
                <a:buChar char="-"/>
              </a:pPr>
              <a:endParaRPr lang="pt-PT" altLang="pt-PT" sz="1400" b="1" dirty="0" smtClean="0">
                <a:solidFill>
                  <a:prstClr val="black"/>
                </a:solidFill>
                <a:latin typeface="Arial" pitchFamily="34" charset="0"/>
                <a:cs typeface="Arial" pitchFamily="34" charset="0"/>
              </a:endParaRPr>
            </a:p>
          </p:txBody>
        </p:sp>
        <p:cxnSp>
          <p:nvCxnSpPr>
            <p:cNvPr id="10" name="Straight Arrow Connector 17"/>
            <p:cNvCxnSpPr>
              <a:cxnSpLocks noChangeShapeType="1"/>
              <a:endCxn id="28" idx="0"/>
            </p:cNvCxnSpPr>
            <p:nvPr/>
          </p:nvCxnSpPr>
          <p:spPr bwMode="auto">
            <a:xfrm>
              <a:off x="6317237" y="1921643"/>
              <a:ext cx="3915" cy="656074"/>
            </a:xfrm>
            <a:prstGeom prst="straightConnector1">
              <a:avLst/>
            </a:prstGeom>
            <a:noFill/>
            <a:ln w="25400" cap="rnd">
              <a:solidFill>
                <a:srgbClr val="E03C75"/>
              </a:solidFill>
              <a:round/>
              <a:headEnd/>
              <a:tailEnd type="arrow" w="med" len="med"/>
            </a:ln>
            <a:extLst>
              <a:ext uri="{909E8E84-426E-40DD-AFC4-6F175D3DCCD1}">
                <a14:hiddenFill xmlns:a14="http://schemas.microsoft.com/office/drawing/2010/main">
                  <a:noFill/>
                </a14:hiddenFill>
              </a:ext>
            </a:extLst>
          </p:spPr>
        </p:cxnSp>
        <p:sp>
          <p:nvSpPr>
            <p:cNvPr id="11" name="Rectangle 4"/>
            <p:cNvSpPr>
              <a:spLocks noChangeArrowheads="1"/>
            </p:cNvSpPr>
            <p:nvPr/>
          </p:nvSpPr>
          <p:spPr bwMode="auto">
            <a:xfrm>
              <a:off x="4918349" y="1420594"/>
              <a:ext cx="3240088" cy="431800"/>
            </a:xfrm>
            <a:prstGeom prst="rect">
              <a:avLst/>
            </a:prstGeom>
            <a:solidFill>
              <a:srgbClr val="E03C75"/>
            </a:solidFill>
            <a:ln w="25400" cap="rnd">
              <a:no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500"/>
                </a:spcAft>
              </a:pPr>
              <a:r>
                <a:rPr lang="pt-PT" altLang="pt-PT" sz="1400" b="1" dirty="0" smtClean="0">
                  <a:solidFill>
                    <a:srgbClr val="FFFFFF"/>
                  </a:solidFill>
                  <a:cs typeface="Arial" pitchFamily="34" charset="0"/>
                </a:rPr>
                <a:t>Análise atendendo aos impactos esperados – aplicação de “</a:t>
              </a:r>
              <a:r>
                <a:rPr lang="pt-PT" altLang="pt-PT" sz="1400" b="1" dirty="0" err="1" smtClean="0">
                  <a:solidFill>
                    <a:srgbClr val="FFFFFF"/>
                  </a:solidFill>
                  <a:cs typeface="Arial" pitchFamily="34" charset="0"/>
                </a:rPr>
                <a:t>checklist</a:t>
              </a:r>
              <a:r>
                <a:rPr lang="pt-PT" altLang="pt-PT" sz="1400" b="1" dirty="0" smtClean="0">
                  <a:solidFill>
                    <a:srgbClr val="FFFFFF"/>
                  </a:solidFill>
                  <a:cs typeface="Arial" pitchFamily="34" charset="0"/>
                </a:rPr>
                <a:t>” </a:t>
              </a:r>
              <a:endParaRPr lang="pt-PT" altLang="pt-PT" sz="1400" b="1" dirty="0" smtClean="0">
                <a:solidFill>
                  <a:prstClr val="black"/>
                </a:solidFill>
                <a:latin typeface="Arial" pitchFamily="34" charset="0"/>
                <a:cs typeface="Arial" pitchFamily="34" charset="0"/>
              </a:endParaRPr>
            </a:p>
          </p:txBody>
        </p:sp>
        <p:sp>
          <p:nvSpPr>
            <p:cNvPr id="14" name="Oval 6"/>
            <p:cNvSpPr>
              <a:spLocks noChangeArrowheads="1"/>
            </p:cNvSpPr>
            <p:nvPr/>
          </p:nvSpPr>
          <p:spPr bwMode="auto">
            <a:xfrm>
              <a:off x="3652636" y="2598108"/>
              <a:ext cx="863600" cy="649287"/>
            </a:xfrm>
            <a:prstGeom prst="ellipse">
              <a:avLst/>
            </a:prstGeom>
            <a:solidFill>
              <a:srgbClr val="FFFFFF"/>
            </a:solidFill>
            <a:ln w="25400" cap="rnd">
              <a:solidFill>
                <a:srgbClr val="E9332B"/>
              </a:solidFill>
              <a:round/>
              <a:headEnd/>
              <a:tailEnd/>
            </a:ln>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500"/>
                </a:spcAft>
              </a:pPr>
              <a:r>
                <a:rPr lang="pt-PT" altLang="pt-PT" sz="1200" b="1" dirty="0" smtClean="0">
                  <a:solidFill>
                    <a:srgbClr val="1F497D"/>
                  </a:solidFill>
                  <a:cs typeface="Arial" pitchFamily="34" charset="0"/>
                </a:rPr>
                <a:t>SIM</a:t>
              </a:r>
              <a:endParaRPr lang="pt-PT" altLang="pt-PT" sz="1800" b="1" dirty="0" smtClean="0">
                <a:solidFill>
                  <a:srgbClr val="1F497D"/>
                </a:solidFill>
                <a:latin typeface="Arial" pitchFamily="34" charset="0"/>
                <a:cs typeface="Arial" pitchFamily="34" charset="0"/>
              </a:endParaRPr>
            </a:p>
          </p:txBody>
        </p:sp>
        <p:sp>
          <p:nvSpPr>
            <p:cNvPr id="15" name="Oval 8"/>
            <p:cNvSpPr>
              <a:spLocks noChangeArrowheads="1"/>
            </p:cNvSpPr>
            <p:nvPr/>
          </p:nvSpPr>
          <p:spPr bwMode="auto">
            <a:xfrm>
              <a:off x="8121352" y="2572418"/>
              <a:ext cx="865188" cy="647700"/>
            </a:xfrm>
            <a:prstGeom prst="ellipse">
              <a:avLst/>
            </a:prstGeom>
            <a:solidFill>
              <a:srgbClr val="FFFFFF"/>
            </a:solidFill>
            <a:ln w="25400" cap="rnd">
              <a:solidFill>
                <a:srgbClr val="E9332B"/>
              </a:solidFill>
              <a:round/>
              <a:headEnd/>
              <a:tailEnd/>
            </a:ln>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500"/>
                </a:spcAft>
              </a:pPr>
              <a:r>
                <a:rPr lang="pt-PT" altLang="pt-PT" sz="1200" b="1" dirty="0" smtClean="0">
                  <a:solidFill>
                    <a:srgbClr val="1F497D"/>
                  </a:solidFill>
                  <a:cs typeface="Arial" pitchFamily="34" charset="0"/>
                </a:rPr>
                <a:t>NÃO</a:t>
              </a:r>
              <a:endParaRPr lang="pt-PT" altLang="pt-PT" sz="1800" b="1" dirty="0" smtClean="0">
                <a:solidFill>
                  <a:srgbClr val="1F497D"/>
                </a:solidFill>
                <a:latin typeface="Arial" pitchFamily="34" charset="0"/>
                <a:cs typeface="Arial" pitchFamily="34" charset="0"/>
              </a:endParaRPr>
            </a:p>
          </p:txBody>
        </p:sp>
        <p:sp>
          <p:nvSpPr>
            <p:cNvPr id="16" name="TextBox 9"/>
            <p:cNvSpPr txBox="1">
              <a:spLocks noChangeArrowheads="1"/>
            </p:cNvSpPr>
            <p:nvPr/>
          </p:nvSpPr>
          <p:spPr bwMode="auto">
            <a:xfrm>
              <a:off x="488504" y="4085040"/>
              <a:ext cx="6050104" cy="1074744"/>
            </a:xfrm>
            <a:prstGeom prst="rect">
              <a:avLst/>
            </a:prstGeom>
            <a:solidFill>
              <a:srgbClr val="73368C"/>
            </a:solidFill>
            <a:ln w="25400" cap="rnd">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R="0" lvl="0" indent="0" defTabSz="914400" fontAlgn="base">
                <a:lnSpc>
                  <a:spcPct val="100000"/>
                </a:lnSpc>
                <a:spcBef>
                  <a:spcPts val="500"/>
                </a:spcBef>
                <a:spcAft>
                  <a:spcPts val="500"/>
                </a:spcAft>
                <a:buClrTx/>
                <a:buSzTx/>
                <a:buFontTx/>
                <a:buNone/>
                <a:tabLst/>
                <a:defRPr kumimoji="0" sz="1400" b="0" i="0" u="none" strike="noStrike" cap="none" normalizeH="0" baseline="0">
                  <a:ln>
                    <a:noFill/>
                  </a:ln>
                  <a:solidFill>
                    <a:srgbClr val="FFFFFF"/>
                  </a:solidFill>
                  <a:effectLst/>
                  <a:latin typeface="Calibri" pitchFamily="34" charset="0"/>
                  <a:cs typeface="Arial" pitchFamily="34" charset="0"/>
                </a:defRPr>
              </a:lvl1pPr>
            </a:lstStyle>
            <a:p>
              <a:pPr marL="87313" indent="-87313">
                <a:spcBef>
                  <a:spcPts val="0"/>
                </a:spcBef>
                <a:spcAft>
                  <a:spcPts val="400"/>
                </a:spcAft>
                <a:buFont typeface="Arial" panose="020B0604020202020204" pitchFamily="34" charset="0"/>
                <a:buChar char="•"/>
              </a:pPr>
              <a:r>
                <a:rPr lang="pt-PT" altLang="pt-PT" b="1" dirty="0"/>
                <a:t>Identificação e descrição dos impactos </a:t>
              </a:r>
              <a:r>
                <a:rPr lang="pt-PT" altLang="pt-PT" b="1" dirty="0" smtClean="0"/>
                <a:t>esperados.</a:t>
              </a:r>
            </a:p>
            <a:p>
              <a:pPr marL="87313" indent="-87313">
                <a:spcBef>
                  <a:spcPts val="0"/>
                </a:spcBef>
                <a:spcAft>
                  <a:spcPts val="400"/>
                </a:spcAft>
                <a:buFont typeface="Arial" panose="020B0604020202020204" pitchFamily="34" charset="0"/>
                <a:buChar char="•"/>
              </a:pPr>
              <a:r>
                <a:rPr lang="pt-PT" altLang="pt-PT" b="1" dirty="0" smtClean="0"/>
                <a:t>Identificação de alternativas que mitiguem o impacto concorrencial salvaguardando o objetivo de política pretendido</a:t>
              </a:r>
            </a:p>
            <a:p>
              <a:pPr marL="87313" indent="-87313">
                <a:spcBef>
                  <a:spcPts val="0"/>
                </a:spcBef>
                <a:spcAft>
                  <a:spcPts val="400"/>
                </a:spcAft>
                <a:buFont typeface="Arial" panose="020B0604020202020204" pitchFamily="34" charset="0"/>
                <a:buChar char="•"/>
              </a:pPr>
              <a:r>
                <a:rPr lang="pt-PT" altLang="pt-PT" b="1" dirty="0" smtClean="0"/>
                <a:t>Apresentação de parecer para ponderação pelo órgão público de decisão</a:t>
              </a:r>
              <a:endParaRPr lang="pt-PT" altLang="pt-PT" b="1" dirty="0"/>
            </a:p>
          </p:txBody>
        </p:sp>
        <p:sp>
          <p:nvSpPr>
            <p:cNvPr id="17" name="TextBox 19"/>
            <p:cNvSpPr txBox="1">
              <a:spLocks noChangeArrowheads="1"/>
            </p:cNvSpPr>
            <p:nvPr/>
          </p:nvSpPr>
          <p:spPr bwMode="auto">
            <a:xfrm>
              <a:off x="8493796" y="4063087"/>
              <a:ext cx="739775" cy="369888"/>
            </a:xfrm>
            <a:prstGeom prst="rect">
              <a:avLst/>
            </a:prstGeom>
            <a:solidFill>
              <a:srgbClr val="FF0000"/>
            </a:solidFill>
            <a:ln w="25400" cap="rnd">
              <a:solidFill>
                <a:srgbClr val="9A0F00"/>
              </a:solid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ts val="500"/>
                </a:spcBef>
                <a:spcAft>
                  <a:spcPts val="500"/>
                </a:spcAft>
              </a:pPr>
              <a:r>
                <a:rPr lang="pt-PT" altLang="pt-PT" sz="1600" dirty="0" smtClean="0">
                  <a:solidFill>
                    <a:srgbClr val="FFFFFF"/>
                  </a:solidFill>
                  <a:cs typeface="Arial" pitchFamily="34" charset="0"/>
                </a:rPr>
                <a:t>STOP</a:t>
              </a:r>
              <a:endParaRPr lang="pt-PT" altLang="pt-PT" sz="1600" dirty="0" smtClean="0">
                <a:solidFill>
                  <a:prstClr val="black"/>
                </a:solidFill>
                <a:latin typeface="Arial" pitchFamily="34" charset="0"/>
                <a:cs typeface="Arial" pitchFamily="34" charset="0"/>
              </a:endParaRPr>
            </a:p>
          </p:txBody>
        </p:sp>
        <p:sp>
          <p:nvSpPr>
            <p:cNvPr id="24" name="TextBox 15"/>
            <p:cNvSpPr txBox="1">
              <a:spLocks noChangeArrowheads="1"/>
            </p:cNvSpPr>
            <p:nvPr/>
          </p:nvSpPr>
          <p:spPr bwMode="auto">
            <a:xfrm>
              <a:off x="4876467" y="5733256"/>
              <a:ext cx="3281970" cy="620838"/>
            </a:xfrm>
            <a:prstGeom prst="rect">
              <a:avLst/>
            </a:prstGeom>
            <a:solidFill>
              <a:srgbClr val="8CB43E"/>
            </a:solidFill>
            <a:ln w="25400" cap="rnd">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ts val="500"/>
                </a:spcBef>
                <a:spcAft>
                  <a:spcPts val="500"/>
                </a:spcAft>
              </a:pPr>
              <a:r>
                <a:rPr lang="pt-PT" altLang="pt-PT" sz="1400" b="1" dirty="0" smtClean="0">
                  <a:solidFill>
                    <a:srgbClr val="FFFFFF"/>
                  </a:solidFill>
                  <a:cs typeface="Arial" pitchFamily="34" charset="0"/>
                </a:rPr>
                <a:t>Disponibilidade para acompanhamento e avaliação </a:t>
              </a:r>
              <a:r>
                <a:rPr lang="pt-PT" altLang="pt-PT" sz="1400" b="1" i="1" dirty="0" err="1" smtClean="0">
                  <a:solidFill>
                    <a:srgbClr val="FFFFFF"/>
                  </a:solidFill>
                  <a:cs typeface="Arial" pitchFamily="34" charset="0"/>
                </a:rPr>
                <a:t>ex-post</a:t>
              </a:r>
              <a:endParaRPr lang="pt-PT" altLang="pt-PT" sz="1400" b="1" i="1" dirty="0" smtClean="0">
                <a:solidFill>
                  <a:prstClr val="black"/>
                </a:solidFill>
                <a:latin typeface="Arial" pitchFamily="34" charset="0"/>
                <a:cs typeface="Arial" pitchFamily="34" charset="0"/>
              </a:endParaRPr>
            </a:p>
          </p:txBody>
        </p:sp>
        <p:cxnSp>
          <p:nvCxnSpPr>
            <p:cNvPr id="25" name="Straight Arrow Connector 17"/>
            <p:cNvCxnSpPr>
              <a:cxnSpLocks noChangeShapeType="1"/>
            </p:cNvCxnSpPr>
            <p:nvPr/>
          </p:nvCxnSpPr>
          <p:spPr bwMode="auto">
            <a:xfrm>
              <a:off x="3735387" y="1623302"/>
              <a:ext cx="1168170" cy="0"/>
            </a:xfrm>
            <a:prstGeom prst="straightConnector1">
              <a:avLst/>
            </a:prstGeom>
            <a:noFill/>
            <a:ln w="25400" cap="rnd">
              <a:solidFill>
                <a:srgbClr val="0197D2"/>
              </a:solidFill>
              <a:round/>
              <a:headEnd/>
              <a:tailEnd type="arrow" w="med" len="med"/>
            </a:ln>
            <a:extLst>
              <a:ext uri="{909E8E84-426E-40DD-AFC4-6F175D3DCCD1}">
                <a14:hiddenFill xmlns:a14="http://schemas.microsoft.com/office/drawing/2010/main">
                  <a:noFill/>
                </a14:hiddenFill>
              </a:ext>
            </a:extLst>
          </p:spPr>
        </p:cxnSp>
        <p:sp>
          <p:nvSpPr>
            <p:cNvPr id="28" name="Losango 27"/>
            <p:cNvSpPr/>
            <p:nvPr/>
          </p:nvSpPr>
          <p:spPr>
            <a:xfrm>
              <a:off x="4520952" y="2577717"/>
              <a:ext cx="3600400" cy="923291"/>
            </a:xfrm>
            <a:prstGeom prst="diamond">
              <a:avLst/>
            </a:prstGeom>
            <a:solidFill>
              <a:srgbClr val="F99F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PT" altLang="pt-PT" sz="1400" b="1" dirty="0">
                  <a:solidFill>
                    <a:prstClr val="white"/>
                  </a:solidFill>
                  <a:cs typeface="Arial" pitchFamily="34" charset="0"/>
                </a:rPr>
                <a:t>ALGUMA DISTORÇÃO </a:t>
              </a:r>
              <a:r>
                <a:rPr lang="pt-PT" altLang="pt-PT" sz="1400" b="1" dirty="0" smtClean="0">
                  <a:solidFill>
                    <a:prstClr val="white"/>
                  </a:solidFill>
                  <a:cs typeface="Arial" pitchFamily="34" charset="0"/>
                </a:rPr>
                <a:t>NA </a:t>
              </a:r>
              <a:r>
                <a:rPr lang="pt-PT" altLang="pt-PT" sz="1400" b="1" dirty="0">
                  <a:solidFill>
                    <a:prstClr val="white"/>
                  </a:solidFill>
                  <a:cs typeface="Arial" pitchFamily="34" charset="0"/>
                </a:rPr>
                <a:t>CONCORRÊNCIA</a:t>
              </a:r>
              <a:r>
                <a:rPr lang="pt-PT" altLang="pt-PT" sz="1400" b="1" dirty="0" smtClean="0">
                  <a:solidFill>
                    <a:prstClr val="white"/>
                  </a:solidFill>
                  <a:cs typeface="Arial" pitchFamily="34" charset="0"/>
                </a:rPr>
                <a:t>?</a:t>
              </a:r>
              <a:endParaRPr lang="pt-PT" altLang="pt-PT" sz="1400" b="1" dirty="0">
                <a:solidFill>
                  <a:prstClr val="white"/>
                </a:solidFill>
                <a:latin typeface="Arial" pitchFamily="34" charset="0"/>
                <a:cs typeface="Arial" pitchFamily="34" charset="0"/>
              </a:endParaRPr>
            </a:p>
          </p:txBody>
        </p:sp>
        <p:cxnSp>
          <p:nvCxnSpPr>
            <p:cNvPr id="30" name="Conexão em ângulos retos 29"/>
            <p:cNvCxnSpPr/>
            <p:nvPr/>
          </p:nvCxnSpPr>
          <p:spPr>
            <a:xfrm>
              <a:off x="8121352" y="3053877"/>
              <a:ext cx="727818" cy="1009210"/>
            </a:xfrm>
            <a:prstGeom prst="bentConnector2">
              <a:avLst/>
            </a:prstGeom>
            <a:ln>
              <a:solidFill>
                <a:srgbClr val="F99F3A"/>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exão em ângulos retos 32"/>
            <p:cNvCxnSpPr/>
            <p:nvPr/>
          </p:nvCxnSpPr>
          <p:spPr>
            <a:xfrm flipH="1">
              <a:off x="3793134" y="3046024"/>
              <a:ext cx="727818" cy="1009210"/>
            </a:xfrm>
            <a:prstGeom prst="bentConnector2">
              <a:avLst/>
            </a:prstGeom>
            <a:ln>
              <a:solidFill>
                <a:srgbClr val="8CB43E"/>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exão em ângulos retos 33"/>
            <p:cNvCxnSpPr>
              <a:endCxn id="24" idx="1"/>
            </p:cNvCxnSpPr>
            <p:nvPr/>
          </p:nvCxnSpPr>
          <p:spPr>
            <a:xfrm>
              <a:off x="3793134" y="5181933"/>
              <a:ext cx="1083333" cy="861742"/>
            </a:xfrm>
            <a:prstGeom prst="bentConnector3">
              <a:avLst>
                <a:gd name="adj1" fmla="val 349"/>
              </a:avLst>
            </a:prstGeom>
            <a:ln>
              <a:solidFill>
                <a:srgbClr val="73368C"/>
              </a:solidFill>
              <a:tailEnd type="triangle"/>
            </a:ln>
          </p:spPr>
          <p:style>
            <a:lnRef idx="2">
              <a:schemeClr val="accent1"/>
            </a:lnRef>
            <a:fillRef idx="0">
              <a:schemeClr val="accent1"/>
            </a:fillRef>
            <a:effectRef idx="1">
              <a:schemeClr val="accent1"/>
            </a:effectRef>
            <a:fontRef idx="minor">
              <a:schemeClr val="tx1"/>
            </a:fontRef>
          </p:style>
        </p:cxnSp>
      </p:grpSp>
      <p:cxnSp>
        <p:nvCxnSpPr>
          <p:cNvPr id="20" name="Conexão reta 19"/>
          <p:cNvCxnSpPr/>
          <p:nvPr/>
        </p:nvCxnSpPr>
        <p:spPr>
          <a:xfrm flipV="1">
            <a:off x="344488" y="6375732"/>
            <a:ext cx="9562663" cy="51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35" name="Group 66"/>
          <p:cNvGrpSpPr/>
          <p:nvPr/>
        </p:nvGrpSpPr>
        <p:grpSpPr>
          <a:xfrm>
            <a:off x="4375545" y="6525344"/>
            <a:ext cx="1154910" cy="144000"/>
            <a:chOff x="7536566" y="6291405"/>
            <a:chExt cx="1154910" cy="144000"/>
          </a:xfrm>
        </p:grpSpPr>
        <p:sp>
          <p:nvSpPr>
            <p:cNvPr id="36" name="Oval 35"/>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7" name="Oval 36"/>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8" name="Oval 37"/>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9" name="Oval 38"/>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40" name="Oval 39"/>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42" name="Oval 41"/>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43" name="Oval 42"/>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2" name="CaixaDeTexto 1"/>
          <p:cNvSpPr txBox="1"/>
          <p:nvPr/>
        </p:nvSpPr>
        <p:spPr>
          <a:xfrm>
            <a:off x="404274" y="332656"/>
            <a:ext cx="5844870" cy="400110"/>
          </a:xfrm>
          <a:prstGeom prst="rect">
            <a:avLst/>
          </a:prstGeom>
          <a:noFill/>
        </p:spPr>
        <p:txBody>
          <a:bodyPr wrap="none" rtlCol="0">
            <a:spAutoFit/>
          </a:bodyPr>
          <a:lstStyle/>
          <a:p>
            <a:r>
              <a:rPr lang="pt-PT" sz="2000" b="1" dirty="0" err="1" smtClean="0">
                <a:solidFill>
                  <a:srgbClr val="004D86"/>
                </a:solidFill>
                <a:latin typeface="Arial" panose="020B0604020202020204" pitchFamily="34" charset="0"/>
                <a:cs typeface="Arial" panose="020B0604020202020204" pitchFamily="34" charset="0"/>
              </a:rPr>
              <a:t>Competition</a:t>
            </a:r>
            <a:r>
              <a:rPr lang="pt-PT" sz="2000" b="1" dirty="0" smtClean="0">
                <a:solidFill>
                  <a:srgbClr val="004D86"/>
                </a:solidFill>
                <a:latin typeface="Arial" panose="020B0604020202020204" pitchFamily="34" charset="0"/>
                <a:cs typeface="Arial" panose="020B0604020202020204" pitchFamily="34" charset="0"/>
              </a:rPr>
              <a:t> </a:t>
            </a:r>
            <a:r>
              <a:rPr lang="pt-PT" sz="2000" b="1" dirty="0" err="1" smtClean="0">
                <a:solidFill>
                  <a:srgbClr val="004D86"/>
                </a:solidFill>
                <a:latin typeface="Arial" panose="020B0604020202020204" pitchFamily="34" charset="0"/>
                <a:cs typeface="Arial" panose="020B0604020202020204" pitchFamily="34" charset="0"/>
              </a:rPr>
              <a:t>impact</a:t>
            </a:r>
            <a:r>
              <a:rPr lang="pt-PT" sz="2000" b="1" dirty="0" smtClean="0">
                <a:solidFill>
                  <a:srgbClr val="004D86"/>
                </a:solidFill>
                <a:latin typeface="Arial" panose="020B0604020202020204" pitchFamily="34" charset="0"/>
                <a:cs typeface="Arial" panose="020B0604020202020204" pitchFamily="34" charset="0"/>
              </a:rPr>
              <a:t> </a:t>
            </a:r>
            <a:r>
              <a:rPr lang="pt-PT" sz="2000" b="1" dirty="0" err="1" smtClean="0">
                <a:solidFill>
                  <a:srgbClr val="004D86"/>
                </a:solidFill>
                <a:latin typeface="Arial" panose="020B0604020202020204" pitchFamily="34" charset="0"/>
                <a:cs typeface="Arial" panose="020B0604020202020204" pitchFamily="34" charset="0"/>
              </a:rPr>
              <a:t>assessment</a:t>
            </a:r>
            <a:r>
              <a:rPr lang="pt-PT" sz="2000" b="1" dirty="0" smtClean="0">
                <a:solidFill>
                  <a:srgbClr val="004D86"/>
                </a:solidFill>
                <a:latin typeface="Arial" panose="020B0604020202020204" pitchFamily="34" charset="0"/>
                <a:cs typeface="Arial" panose="020B0604020202020204" pitchFamily="34" charset="0"/>
              </a:rPr>
              <a:t> – </a:t>
            </a:r>
            <a:r>
              <a:rPr lang="pt-PT" sz="2000" b="1" dirty="0" err="1" smtClean="0">
                <a:solidFill>
                  <a:srgbClr val="004D86"/>
                </a:solidFill>
                <a:latin typeface="Arial" panose="020B0604020202020204" pitchFamily="34" charset="0"/>
                <a:cs typeface="Arial" panose="020B0604020202020204" pitchFamily="34" charset="0"/>
              </a:rPr>
              <a:t>reasoning</a:t>
            </a:r>
            <a:r>
              <a:rPr lang="pt-PT" sz="2000" b="1" dirty="0" smtClean="0">
                <a:solidFill>
                  <a:srgbClr val="004D86"/>
                </a:solidFill>
                <a:latin typeface="Arial" panose="020B0604020202020204" pitchFamily="34" charset="0"/>
                <a:cs typeface="Arial" panose="020B0604020202020204" pitchFamily="34" charset="0"/>
              </a:rPr>
              <a:t>:</a:t>
            </a:r>
            <a:r>
              <a:rPr lang="pt-PT" dirty="0" smtClean="0">
                <a:latin typeface="Arial" panose="020B0604020202020204" pitchFamily="34" charset="0"/>
                <a:cs typeface="Arial" panose="020B0604020202020204" pitchFamily="34" charset="0"/>
              </a:rPr>
              <a:t>  </a:t>
            </a:r>
            <a:endParaRPr lang="pt-P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323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299" y="274639"/>
            <a:ext cx="6755517" cy="1143000"/>
          </a:xfrm>
        </p:spPr>
        <p:txBody>
          <a:bodyPr lIns="83988" tIns="41994" rIns="83988" bIns="41994"/>
          <a:lstStyle/>
          <a:p>
            <a:r>
              <a:rPr lang="pt-PT" sz="2400" b="1" dirty="0" err="1" smtClean="0">
                <a:solidFill>
                  <a:srgbClr val="002060"/>
                </a:solidFill>
                <a:latin typeface="+mj-lt"/>
              </a:rPr>
              <a:t>Competition</a:t>
            </a:r>
            <a:r>
              <a:rPr lang="pt-PT" sz="2400" b="1" dirty="0" smtClean="0">
                <a:solidFill>
                  <a:srgbClr val="002060"/>
                </a:solidFill>
                <a:latin typeface="+mj-lt"/>
              </a:rPr>
              <a:t> </a:t>
            </a:r>
            <a:r>
              <a:rPr lang="pt-PT" sz="2400" b="1" dirty="0" err="1">
                <a:solidFill>
                  <a:srgbClr val="002060"/>
                </a:solidFill>
                <a:latin typeface="+mj-lt"/>
              </a:rPr>
              <a:t>Impact</a:t>
            </a:r>
            <a:r>
              <a:rPr lang="pt-PT" sz="2400" b="1" dirty="0">
                <a:solidFill>
                  <a:srgbClr val="002060"/>
                </a:solidFill>
                <a:latin typeface="+mj-lt"/>
              </a:rPr>
              <a:t> </a:t>
            </a:r>
            <a:r>
              <a:rPr lang="pt-PT" sz="2400" b="1" dirty="0" err="1" smtClean="0">
                <a:solidFill>
                  <a:srgbClr val="002060"/>
                </a:solidFill>
                <a:latin typeface="+mj-lt"/>
              </a:rPr>
              <a:t>Assessment</a:t>
            </a:r>
            <a:r>
              <a:rPr lang="pt-PT" sz="2400" b="1" dirty="0" smtClean="0">
                <a:solidFill>
                  <a:srgbClr val="002060"/>
                </a:solidFill>
                <a:latin typeface="+mj-lt"/>
              </a:rPr>
              <a:t> - </a:t>
            </a:r>
            <a:r>
              <a:rPr lang="pt-PT" sz="2400" b="1" dirty="0" err="1" smtClean="0">
                <a:solidFill>
                  <a:srgbClr val="002060"/>
                </a:solidFill>
                <a:latin typeface="+mj-lt"/>
              </a:rPr>
              <a:t>AdC’s</a:t>
            </a:r>
            <a:r>
              <a:rPr lang="pt-PT" sz="2400" b="1" dirty="0" smtClean="0">
                <a:solidFill>
                  <a:srgbClr val="002060"/>
                </a:solidFill>
                <a:latin typeface="+mj-lt"/>
              </a:rPr>
              <a:t> </a:t>
            </a:r>
            <a:r>
              <a:rPr lang="pt-PT" sz="2400" b="1" dirty="0" err="1" smtClean="0">
                <a:solidFill>
                  <a:srgbClr val="002060"/>
                </a:solidFill>
                <a:latin typeface="+mj-lt"/>
              </a:rPr>
              <a:t>activity</a:t>
            </a:r>
            <a:endParaRPr lang="pt-PT" sz="2400" b="1" dirty="0">
              <a:solidFill>
                <a:srgbClr val="002060"/>
              </a:solidFill>
              <a:latin typeface="+mj-lt"/>
            </a:endParaRPr>
          </a:p>
        </p:txBody>
      </p:sp>
      <p:graphicFrame>
        <p:nvGraphicFramePr>
          <p:cNvPr id="11" name="Marcador de Posição de Conteúdo 10"/>
          <p:cNvGraphicFramePr>
            <a:graphicFrameLocks noGrp="1"/>
          </p:cNvGraphicFramePr>
          <p:nvPr>
            <p:ph idx="1"/>
            <p:extLst>
              <p:ext uri="{D42A27DB-BD31-4B8C-83A1-F6EECF244321}">
                <p14:modId xmlns:p14="http://schemas.microsoft.com/office/powerpoint/2010/main" val="3585592763"/>
              </p:ext>
            </p:extLst>
          </p:nvPr>
        </p:nvGraphicFramePr>
        <p:xfrm>
          <a:off x="298957" y="2112584"/>
          <a:ext cx="8915400" cy="4009440"/>
        </p:xfrm>
        <a:graphic>
          <a:graphicData uri="http://schemas.openxmlformats.org/drawingml/2006/chart">
            <c:chart xmlns:c="http://schemas.openxmlformats.org/drawingml/2006/chart" xmlns:r="http://schemas.openxmlformats.org/officeDocument/2006/relationships" r:id="rId2"/>
          </a:graphicData>
        </a:graphic>
      </p:graphicFrame>
      <p:pic>
        <p:nvPicPr>
          <p:cNvPr id="22" name="Imagem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653" y="5792417"/>
            <a:ext cx="624841" cy="280417"/>
          </a:xfrm>
          <a:prstGeom prst="rect">
            <a:avLst/>
          </a:prstGeom>
        </p:spPr>
      </p:pic>
      <p:pic>
        <p:nvPicPr>
          <p:cNvPr id="23" name="Image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577" y="5626606"/>
            <a:ext cx="430321" cy="529425"/>
          </a:xfrm>
          <a:prstGeom prst="rect">
            <a:avLst/>
          </a:prstGeom>
        </p:spPr>
      </p:pic>
      <p:pic>
        <p:nvPicPr>
          <p:cNvPr id="24" name="Imagem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079" y="5733167"/>
            <a:ext cx="515584" cy="365414"/>
          </a:xfrm>
          <a:prstGeom prst="rect">
            <a:avLst/>
          </a:prstGeom>
        </p:spPr>
      </p:pic>
      <p:pic>
        <p:nvPicPr>
          <p:cNvPr id="25" name="Imagem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3709" y="5607386"/>
            <a:ext cx="470929" cy="585789"/>
          </a:xfrm>
          <a:prstGeom prst="rect">
            <a:avLst/>
          </a:prstGeom>
        </p:spPr>
      </p:pic>
      <p:pic>
        <p:nvPicPr>
          <p:cNvPr id="26" name="Imagem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2258" y="5682989"/>
            <a:ext cx="408970" cy="465771"/>
          </a:xfrm>
          <a:prstGeom prst="rect">
            <a:avLst/>
          </a:prstGeom>
        </p:spPr>
      </p:pic>
      <p:pic>
        <p:nvPicPr>
          <p:cNvPr id="27" name="Imagem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2223" y="5772999"/>
            <a:ext cx="574193" cy="402498"/>
          </a:xfrm>
          <a:prstGeom prst="rect">
            <a:avLst/>
          </a:prstGeom>
        </p:spPr>
      </p:pic>
      <p:cxnSp>
        <p:nvCxnSpPr>
          <p:cNvPr id="8" name="Conexão reta 7"/>
          <p:cNvCxnSpPr/>
          <p:nvPr/>
        </p:nvCxnSpPr>
        <p:spPr>
          <a:xfrm>
            <a:off x="4913312" y="5217995"/>
            <a:ext cx="383102" cy="0"/>
          </a:xfrm>
          <a:prstGeom prst="line">
            <a:avLst/>
          </a:prstGeom>
          <a:ln>
            <a:solidFill>
              <a:srgbClr val="0197D2"/>
            </a:solidFill>
          </a:ln>
        </p:spPr>
        <p:style>
          <a:lnRef idx="2">
            <a:schemeClr val="accent1"/>
          </a:lnRef>
          <a:fillRef idx="0">
            <a:schemeClr val="accent1"/>
          </a:fillRef>
          <a:effectRef idx="1">
            <a:schemeClr val="accent1"/>
          </a:effectRef>
          <a:fontRef idx="minor">
            <a:schemeClr val="tx1"/>
          </a:fontRef>
        </p:style>
      </p:cxnSp>
      <p:cxnSp>
        <p:nvCxnSpPr>
          <p:cNvPr id="33" name="Conexão reta 32"/>
          <p:cNvCxnSpPr/>
          <p:nvPr/>
        </p:nvCxnSpPr>
        <p:spPr>
          <a:xfrm>
            <a:off x="3516615" y="5213402"/>
            <a:ext cx="383103" cy="0"/>
          </a:xfrm>
          <a:prstGeom prst="line">
            <a:avLst/>
          </a:prstGeom>
          <a:ln>
            <a:solidFill>
              <a:srgbClr val="F99F3A"/>
            </a:solidFill>
          </a:ln>
        </p:spPr>
        <p:style>
          <a:lnRef idx="2">
            <a:schemeClr val="accent1"/>
          </a:lnRef>
          <a:fillRef idx="0">
            <a:schemeClr val="accent1"/>
          </a:fillRef>
          <a:effectRef idx="1">
            <a:schemeClr val="accent1"/>
          </a:effectRef>
          <a:fontRef idx="minor">
            <a:schemeClr val="tx1"/>
          </a:fontRef>
        </p:style>
      </p:cxnSp>
      <p:cxnSp>
        <p:nvCxnSpPr>
          <p:cNvPr id="34" name="Conexão reta 33"/>
          <p:cNvCxnSpPr/>
          <p:nvPr/>
        </p:nvCxnSpPr>
        <p:spPr>
          <a:xfrm>
            <a:off x="2582499" y="5213403"/>
            <a:ext cx="383103" cy="0"/>
          </a:xfrm>
          <a:prstGeom prst="line">
            <a:avLst/>
          </a:prstGeom>
          <a:ln>
            <a:solidFill>
              <a:srgbClr val="F99F3A"/>
            </a:solidFill>
          </a:ln>
        </p:spPr>
        <p:style>
          <a:lnRef idx="2">
            <a:schemeClr val="accent1"/>
          </a:lnRef>
          <a:fillRef idx="0">
            <a:schemeClr val="accent1"/>
          </a:fillRef>
          <a:effectRef idx="1">
            <a:schemeClr val="accent1"/>
          </a:effectRef>
          <a:fontRef idx="minor">
            <a:schemeClr val="tx1"/>
          </a:fontRef>
        </p:style>
      </p:cxnSp>
      <p:cxnSp>
        <p:nvCxnSpPr>
          <p:cNvPr id="35" name="Conexão reta 34"/>
          <p:cNvCxnSpPr/>
          <p:nvPr/>
        </p:nvCxnSpPr>
        <p:spPr>
          <a:xfrm>
            <a:off x="1649257" y="5209075"/>
            <a:ext cx="383103" cy="0"/>
          </a:xfrm>
          <a:prstGeom prst="line">
            <a:avLst/>
          </a:prstGeom>
          <a:ln>
            <a:solidFill>
              <a:srgbClr val="F99F3A"/>
            </a:solidFill>
          </a:ln>
        </p:spPr>
        <p:style>
          <a:lnRef idx="2">
            <a:schemeClr val="accent1"/>
          </a:lnRef>
          <a:fillRef idx="0">
            <a:schemeClr val="accent1"/>
          </a:fillRef>
          <a:effectRef idx="1">
            <a:schemeClr val="accent1"/>
          </a:effectRef>
          <a:fontRef idx="minor">
            <a:schemeClr val="tx1"/>
          </a:fontRef>
        </p:style>
      </p:cxnSp>
      <p:cxnSp>
        <p:nvCxnSpPr>
          <p:cNvPr id="36" name="Conexão reta 35"/>
          <p:cNvCxnSpPr/>
          <p:nvPr/>
        </p:nvCxnSpPr>
        <p:spPr>
          <a:xfrm>
            <a:off x="6318584" y="5218196"/>
            <a:ext cx="383103" cy="0"/>
          </a:xfrm>
          <a:prstGeom prst="line">
            <a:avLst/>
          </a:prstGeom>
          <a:ln>
            <a:solidFill>
              <a:srgbClr val="F99F3A"/>
            </a:solidFill>
          </a:ln>
        </p:spPr>
        <p:style>
          <a:lnRef idx="2">
            <a:schemeClr val="accent1"/>
          </a:lnRef>
          <a:fillRef idx="0">
            <a:schemeClr val="accent1"/>
          </a:fillRef>
          <a:effectRef idx="1">
            <a:schemeClr val="accent1"/>
          </a:effectRef>
          <a:fontRef idx="minor">
            <a:schemeClr val="tx1"/>
          </a:fontRef>
        </p:style>
      </p:cxnSp>
      <p:cxnSp>
        <p:nvCxnSpPr>
          <p:cNvPr id="37" name="Conexão reta 36"/>
          <p:cNvCxnSpPr/>
          <p:nvPr/>
        </p:nvCxnSpPr>
        <p:spPr>
          <a:xfrm>
            <a:off x="7250817" y="5216322"/>
            <a:ext cx="383103" cy="0"/>
          </a:xfrm>
          <a:prstGeom prst="line">
            <a:avLst/>
          </a:prstGeom>
          <a:ln>
            <a:solidFill>
              <a:srgbClr val="F99F3A"/>
            </a:solidFill>
          </a:ln>
        </p:spPr>
        <p:style>
          <a:lnRef idx="2">
            <a:schemeClr val="accent1"/>
          </a:lnRef>
          <a:fillRef idx="0">
            <a:schemeClr val="accent1"/>
          </a:fillRef>
          <a:effectRef idx="1">
            <a:schemeClr val="accent1"/>
          </a:effectRef>
          <a:fontRef idx="minor">
            <a:schemeClr val="tx1"/>
          </a:fontRef>
        </p:style>
      </p:cxnSp>
      <p:pic>
        <p:nvPicPr>
          <p:cNvPr id="3" name="Image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7411" y="5754946"/>
            <a:ext cx="428206" cy="428206"/>
          </a:xfrm>
          <a:prstGeom prst="rect">
            <a:avLst/>
          </a:prstGeom>
        </p:spPr>
      </p:pic>
      <p:cxnSp>
        <p:nvCxnSpPr>
          <p:cNvPr id="28" name="Conexão reta 27"/>
          <p:cNvCxnSpPr/>
          <p:nvPr/>
        </p:nvCxnSpPr>
        <p:spPr>
          <a:xfrm>
            <a:off x="8186921" y="5216322"/>
            <a:ext cx="383103" cy="0"/>
          </a:xfrm>
          <a:prstGeom prst="line">
            <a:avLst/>
          </a:prstGeom>
          <a:ln>
            <a:solidFill>
              <a:srgbClr val="F99F3A"/>
            </a:solidFill>
          </a:ln>
        </p:spPr>
        <p:style>
          <a:lnRef idx="2">
            <a:schemeClr val="accent1"/>
          </a:lnRef>
          <a:fillRef idx="0">
            <a:schemeClr val="accent1"/>
          </a:fillRef>
          <a:effectRef idx="1">
            <a:schemeClr val="accent1"/>
          </a:effectRef>
          <a:fontRef idx="minor">
            <a:schemeClr val="tx1"/>
          </a:fontRef>
        </p:style>
      </p:cxnSp>
      <p:grpSp>
        <p:nvGrpSpPr>
          <p:cNvPr id="7" name="Grupo 6"/>
          <p:cNvGrpSpPr/>
          <p:nvPr/>
        </p:nvGrpSpPr>
        <p:grpSpPr>
          <a:xfrm>
            <a:off x="7704847" y="5572239"/>
            <a:ext cx="1100305" cy="2216122"/>
            <a:chOff x="7398399" y="5193264"/>
            <a:chExt cx="1100305" cy="2216122"/>
          </a:xfrm>
        </p:grpSpPr>
        <p:pic>
          <p:nvPicPr>
            <p:cNvPr id="5" name="Imagem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8168" y="5193264"/>
              <a:ext cx="330536" cy="620936"/>
            </a:xfrm>
            <a:prstGeom prst="rect">
              <a:avLst/>
            </a:prstGeom>
          </p:spPr>
        </p:pic>
        <p:pic>
          <p:nvPicPr>
            <p:cNvPr id="6" name="Imagem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98399" y="5472597"/>
              <a:ext cx="986512" cy="1936789"/>
            </a:xfrm>
            <a:prstGeom prst="rect">
              <a:avLst/>
            </a:prstGeom>
          </p:spPr>
        </p:pic>
      </p:grpSp>
      <p:sp>
        <p:nvSpPr>
          <p:cNvPr id="9" name="Retângulo 8"/>
          <p:cNvSpPr/>
          <p:nvPr/>
        </p:nvSpPr>
        <p:spPr>
          <a:xfrm>
            <a:off x="623589" y="764704"/>
            <a:ext cx="5245860" cy="1554272"/>
          </a:xfrm>
          <a:prstGeom prst="rect">
            <a:avLst/>
          </a:prstGeom>
        </p:spPr>
        <p:txBody>
          <a:bodyPr wrap="none">
            <a:spAutoFit/>
          </a:bodyPr>
          <a:lstStyle/>
          <a:p>
            <a:pPr marL="342900" indent="-342900">
              <a:buFont typeface="Wingdings" panose="05000000000000000000" pitchFamily="2" charset="2"/>
              <a:buChar char="Ø"/>
            </a:pPr>
            <a:r>
              <a:rPr lang="pt-PT" dirty="0" err="1" smtClean="0">
                <a:solidFill>
                  <a:srgbClr val="004D86"/>
                </a:solidFill>
              </a:rPr>
              <a:t>Assessment</a:t>
            </a:r>
            <a:r>
              <a:rPr lang="pt-PT" dirty="0" smtClean="0">
                <a:solidFill>
                  <a:srgbClr val="004D86"/>
                </a:solidFill>
              </a:rPr>
              <a:t> </a:t>
            </a:r>
            <a:r>
              <a:rPr lang="pt-PT" i="1" dirty="0" err="1" smtClean="0">
                <a:solidFill>
                  <a:srgbClr val="004D86"/>
                </a:solidFill>
              </a:rPr>
              <a:t>ex</a:t>
            </a:r>
            <a:r>
              <a:rPr lang="pt-PT" i="1" dirty="0" smtClean="0">
                <a:solidFill>
                  <a:srgbClr val="004D86"/>
                </a:solidFill>
              </a:rPr>
              <a:t> ante </a:t>
            </a:r>
            <a:r>
              <a:rPr lang="pt-PT" dirty="0" err="1" smtClean="0">
                <a:solidFill>
                  <a:srgbClr val="004D86"/>
                </a:solidFill>
              </a:rPr>
              <a:t>or</a:t>
            </a:r>
            <a:r>
              <a:rPr lang="pt-PT" dirty="0" smtClean="0">
                <a:solidFill>
                  <a:srgbClr val="004D86"/>
                </a:solidFill>
              </a:rPr>
              <a:t> </a:t>
            </a:r>
            <a:r>
              <a:rPr lang="pt-PT" i="1" dirty="0" err="1" smtClean="0">
                <a:solidFill>
                  <a:srgbClr val="004D86"/>
                </a:solidFill>
              </a:rPr>
              <a:t>ex</a:t>
            </a:r>
            <a:r>
              <a:rPr lang="pt-PT" i="1" dirty="0" smtClean="0">
                <a:solidFill>
                  <a:srgbClr val="004D86"/>
                </a:solidFill>
              </a:rPr>
              <a:t> </a:t>
            </a:r>
            <a:r>
              <a:rPr lang="pt-PT" i="1" dirty="0" err="1" smtClean="0">
                <a:solidFill>
                  <a:srgbClr val="004D86"/>
                </a:solidFill>
              </a:rPr>
              <a:t>post</a:t>
            </a:r>
            <a:endParaRPr lang="pt-PT" i="1" dirty="0" smtClean="0">
              <a:solidFill>
                <a:srgbClr val="004D86"/>
              </a:solidFill>
            </a:endParaRPr>
          </a:p>
          <a:p>
            <a:pPr marL="342900" indent="-342900">
              <a:buFont typeface="Wingdings" panose="05000000000000000000" pitchFamily="2" charset="2"/>
              <a:buChar char="Ø"/>
            </a:pPr>
            <a:r>
              <a:rPr lang="pt-PT" i="1" dirty="0" smtClean="0">
                <a:solidFill>
                  <a:srgbClr val="004D86"/>
                </a:solidFill>
              </a:rPr>
              <a:t>Ex </a:t>
            </a:r>
            <a:r>
              <a:rPr lang="pt-PT" i="1" dirty="0" err="1" smtClean="0">
                <a:solidFill>
                  <a:srgbClr val="004D86"/>
                </a:solidFill>
              </a:rPr>
              <a:t>officio</a:t>
            </a:r>
            <a:r>
              <a:rPr lang="pt-PT" i="1" dirty="0" smtClean="0">
                <a:solidFill>
                  <a:srgbClr val="004D86"/>
                </a:solidFill>
              </a:rPr>
              <a:t> </a:t>
            </a:r>
            <a:r>
              <a:rPr lang="pt-PT" dirty="0" err="1" smtClean="0">
                <a:solidFill>
                  <a:srgbClr val="004D86"/>
                </a:solidFill>
              </a:rPr>
              <a:t>or</a:t>
            </a:r>
            <a:r>
              <a:rPr lang="pt-PT" dirty="0" smtClean="0">
                <a:solidFill>
                  <a:srgbClr val="004D86"/>
                </a:solidFill>
              </a:rPr>
              <a:t> </a:t>
            </a:r>
            <a:r>
              <a:rPr lang="pt-PT" dirty="0" err="1" smtClean="0">
                <a:solidFill>
                  <a:srgbClr val="004D86"/>
                </a:solidFill>
              </a:rPr>
              <a:t>further</a:t>
            </a:r>
            <a:r>
              <a:rPr lang="pt-PT" dirty="0" smtClean="0">
                <a:solidFill>
                  <a:srgbClr val="004D86"/>
                </a:solidFill>
              </a:rPr>
              <a:t> to a </a:t>
            </a:r>
            <a:r>
              <a:rPr lang="pt-PT" dirty="0" err="1" smtClean="0">
                <a:solidFill>
                  <a:srgbClr val="004D86"/>
                </a:solidFill>
              </a:rPr>
              <a:t>request</a:t>
            </a:r>
            <a:r>
              <a:rPr lang="pt-PT" dirty="0" smtClean="0">
                <a:solidFill>
                  <a:srgbClr val="004D86"/>
                </a:solidFill>
              </a:rPr>
              <a:t> </a:t>
            </a:r>
            <a:r>
              <a:rPr lang="pt-PT" dirty="0" err="1" smtClean="0">
                <a:solidFill>
                  <a:srgbClr val="004D86"/>
                </a:solidFill>
              </a:rPr>
              <a:t>or</a:t>
            </a:r>
            <a:r>
              <a:rPr lang="pt-PT" dirty="0" smtClean="0">
                <a:solidFill>
                  <a:srgbClr val="004D86"/>
                </a:solidFill>
              </a:rPr>
              <a:t> </a:t>
            </a:r>
            <a:r>
              <a:rPr lang="pt-PT" dirty="0" err="1" smtClean="0">
                <a:solidFill>
                  <a:srgbClr val="004D86"/>
                </a:solidFill>
              </a:rPr>
              <a:t>complaint</a:t>
            </a:r>
            <a:endParaRPr lang="pt-PT" dirty="0" smtClean="0">
              <a:solidFill>
                <a:srgbClr val="004D86"/>
              </a:solidFill>
            </a:endParaRPr>
          </a:p>
          <a:p>
            <a:pPr marL="342900" indent="-342900">
              <a:buFont typeface="Wingdings" panose="05000000000000000000" pitchFamily="2" charset="2"/>
              <a:buChar char="Ø"/>
            </a:pPr>
            <a:r>
              <a:rPr lang="pt-PT" dirty="0" err="1">
                <a:solidFill>
                  <a:srgbClr val="004D86"/>
                </a:solidFill>
              </a:rPr>
              <a:t>Opinions</a:t>
            </a:r>
            <a:r>
              <a:rPr lang="pt-PT" dirty="0">
                <a:solidFill>
                  <a:srgbClr val="004D86"/>
                </a:solidFill>
              </a:rPr>
              <a:t> </a:t>
            </a:r>
            <a:r>
              <a:rPr lang="pt-PT" dirty="0" err="1">
                <a:solidFill>
                  <a:srgbClr val="004D86"/>
                </a:solidFill>
              </a:rPr>
              <a:t>and</a:t>
            </a:r>
            <a:r>
              <a:rPr lang="pt-PT" dirty="0">
                <a:solidFill>
                  <a:srgbClr val="004D86"/>
                </a:solidFill>
              </a:rPr>
              <a:t> </a:t>
            </a:r>
            <a:r>
              <a:rPr lang="pt-PT" dirty="0" err="1">
                <a:solidFill>
                  <a:srgbClr val="004D86"/>
                </a:solidFill>
              </a:rPr>
              <a:t>recomendations</a:t>
            </a:r>
            <a:r>
              <a:rPr lang="pt-PT" dirty="0">
                <a:solidFill>
                  <a:srgbClr val="004D86"/>
                </a:solidFill>
              </a:rPr>
              <a:t> in 2014/2015: </a:t>
            </a:r>
            <a:r>
              <a:rPr lang="pt-PT" b="1" dirty="0">
                <a:solidFill>
                  <a:srgbClr val="004D86"/>
                </a:solidFill>
              </a:rPr>
              <a:t>38</a:t>
            </a:r>
          </a:p>
          <a:p>
            <a:endParaRPr lang="pt-PT" dirty="0" smtClean="0"/>
          </a:p>
          <a:p>
            <a:endParaRPr lang="pt-PT" dirty="0"/>
          </a:p>
        </p:txBody>
      </p:sp>
      <p:sp>
        <p:nvSpPr>
          <p:cNvPr id="4" name="CaixaDeTexto 3"/>
          <p:cNvSpPr txBox="1"/>
          <p:nvPr/>
        </p:nvSpPr>
        <p:spPr>
          <a:xfrm>
            <a:off x="4420942" y="1772816"/>
            <a:ext cx="2613088" cy="400110"/>
          </a:xfrm>
          <a:prstGeom prst="rect">
            <a:avLst/>
          </a:prstGeom>
          <a:noFill/>
        </p:spPr>
        <p:txBody>
          <a:bodyPr wrap="none" rtlCol="0">
            <a:spAutoFit/>
          </a:bodyPr>
          <a:lstStyle/>
          <a:p>
            <a:r>
              <a:rPr lang="pt-PT" sz="2000" dirty="0" err="1" smtClean="0">
                <a:solidFill>
                  <a:srgbClr val="002060"/>
                </a:solidFill>
                <a:latin typeface="+mj-lt"/>
              </a:rPr>
              <a:t>Breakdown</a:t>
            </a:r>
            <a:r>
              <a:rPr lang="pt-PT" sz="2000" dirty="0" smtClean="0">
                <a:solidFill>
                  <a:srgbClr val="002060"/>
                </a:solidFill>
                <a:latin typeface="+mj-lt"/>
              </a:rPr>
              <a:t> </a:t>
            </a:r>
            <a:r>
              <a:rPr lang="pt-PT" sz="2000" dirty="0" err="1" smtClean="0">
                <a:solidFill>
                  <a:srgbClr val="002060"/>
                </a:solidFill>
                <a:latin typeface="+mj-lt"/>
              </a:rPr>
              <a:t>by</a:t>
            </a:r>
            <a:r>
              <a:rPr lang="pt-PT" sz="2000" dirty="0" smtClean="0">
                <a:solidFill>
                  <a:srgbClr val="002060"/>
                </a:solidFill>
                <a:latin typeface="+mj-lt"/>
              </a:rPr>
              <a:t> </a:t>
            </a:r>
            <a:r>
              <a:rPr lang="pt-PT" sz="2000" dirty="0" err="1" smtClean="0">
                <a:solidFill>
                  <a:srgbClr val="002060"/>
                </a:solidFill>
                <a:latin typeface="+mj-lt"/>
              </a:rPr>
              <a:t>Sectors</a:t>
            </a:r>
            <a:r>
              <a:rPr lang="pt-PT" sz="2000" b="1" dirty="0" smtClean="0">
                <a:solidFill>
                  <a:srgbClr val="002060"/>
                </a:solidFill>
                <a:latin typeface="+mj-lt"/>
              </a:rPr>
              <a:t>:</a:t>
            </a:r>
            <a:endParaRPr lang="pt-PT" b="1" dirty="0">
              <a:latin typeface="+mj-lt"/>
            </a:endParaRPr>
          </a:p>
        </p:txBody>
      </p:sp>
    </p:spTree>
    <p:extLst>
      <p:ext uri="{BB962C8B-B14F-4D97-AF65-F5344CB8AC3E}">
        <p14:creationId xmlns:p14="http://schemas.microsoft.com/office/powerpoint/2010/main" val="618170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lIns="83988" tIns="41994" rIns="83988" bIns="41994" anchor="ctr" anchorCtr="0"/>
          <a:lstStyle/>
          <a:p>
            <a:pPr algn="l"/>
            <a:r>
              <a:rPr lang="pt-PT" sz="3200" b="1" dirty="0" err="1" smtClean="0">
                <a:solidFill>
                  <a:schemeClr val="tx2"/>
                </a:solidFill>
                <a:latin typeface="+mn-lt"/>
              </a:rPr>
              <a:t>AdC</a:t>
            </a:r>
            <a:r>
              <a:rPr lang="pt-PT" sz="3200" b="1" dirty="0" smtClean="0">
                <a:solidFill>
                  <a:schemeClr val="tx2"/>
                </a:solidFill>
                <a:latin typeface="+mn-lt"/>
              </a:rPr>
              <a:t> </a:t>
            </a:r>
            <a:r>
              <a:rPr lang="pt-PT" sz="3200" b="1" dirty="0" err="1" smtClean="0">
                <a:solidFill>
                  <a:schemeClr val="tx2"/>
                </a:solidFill>
                <a:latin typeface="+mn-lt"/>
              </a:rPr>
              <a:t>Competition</a:t>
            </a:r>
            <a:r>
              <a:rPr lang="pt-PT" sz="3200" b="1" dirty="0" smtClean="0">
                <a:solidFill>
                  <a:schemeClr val="tx2"/>
                </a:solidFill>
                <a:latin typeface="+mn-lt"/>
              </a:rPr>
              <a:t> </a:t>
            </a:r>
            <a:r>
              <a:rPr lang="pt-PT" sz="3200" b="1" dirty="0" err="1" smtClean="0">
                <a:solidFill>
                  <a:schemeClr val="tx2"/>
                </a:solidFill>
                <a:latin typeface="+mn-lt"/>
              </a:rPr>
              <a:t>Impact</a:t>
            </a:r>
            <a:r>
              <a:rPr lang="pt-PT" sz="3200" b="1" dirty="0" smtClean="0">
                <a:solidFill>
                  <a:schemeClr val="tx2"/>
                </a:solidFill>
                <a:latin typeface="+mn-lt"/>
              </a:rPr>
              <a:t> </a:t>
            </a:r>
            <a:r>
              <a:rPr lang="pt-PT" sz="3200" b="1" dirty="0" err="1" smtClean="0">
                <a:solidFill>
                  <a:schemeClr val="tx2"/>
                </a:solidFill>
                <a:latin typeface="+mn-lt"/>
              </a:rPr>
              <a:t>Assessment</a:t>
            </a:r>
            <a:r>
              <a:rPr lang="pt-PT" sz="3200" b="1" dirty="0" smtClean="0">
                <a:solidFill>
                  <a:schemeClr val="tx2"/>
                </a:solidFill>
                <a:latin typeface="+mn-lt"/>
              </a:rPr>
              <a:t>:</a:t>
            </a:r>
            <a:br>
              <a:rPr lang="pt-PT" sz="3200" b="1" dirty="0" smtClean="0">
                <a:solidFill>
                  <a:schemeClr val="tx2"/>
                </a:solidFill>
                <a:latin typeface="+mn-lt"/>
              </a:rPr>
            </a:br>
            <a:r>
              <a:rPr lang="pt-PT" sz="3200" b="1" dirty="0" smtClean="0">
                <a:solidFill>
                  <a:schemeClr val="tx2"/>
                </a:solidFill>
                <a:latin typeface="+mn-lt"/>
              </a:rPr>
              <a:t>Some </a:t>
            </a:r>
            <a:r>
              <a:rPr lang="pt-PT" sz="3200" b="1" dirty="0" err="1" smtClean="0">
                <a:solidFill>
                  <a:schemeClr val="tx2"/>
                </a:solidFill>
                <a:latin typeface="+mn-lt"/>
              </a:rPr>
              <a:t>examples</a:t>
            </a:r>
            <a:r>
              <a:rPr lang="pt-PT" sz="3200" b="1" dirty="0" smtClean="0">
                <a:solidFill>
                  <a:schemeClr val="tx2"/>
                </a:solidFill>
                <a:latin typeface="+mn-lt"/>
              </a:rPr>
              <a:t> (1)</a:t>
            </a:r>
            <a:endParaRPr lang="pt-PT" sz="3200" b="1" dirty="0">
              <a:solidFill>
                <a:schemeClr val="tx2"/>
              </a:solidFill>
              <a:latin typeface="+mn-lt"/>
            </a:endParaRPr>
          </a:p>
        </p:txBody>
      </p:sp>
      <p:sp>
        <p:nvSpPr>
          <p:cNvPr id="6" name="Marcador de Posição do Número do Diapositivo 5"/>
          <p:cNvSpPr>
            <a:spLocks noGrp="1"/>
          </p:cNvSpPr>
          <p:nvPr>
            <p:ph type="sldNum" sz="quarter" idx="12"/>
          </p:nvPr>
        </p:nvSpPr>
        <p:spPr/>
        <p:txBody>
          <a:bodyPr/>
          <a:lstStyle/>
          <a:p>
            <a:fld id="{51527D6B-9CCE-9149-A286-BB1E145262B8}" type="slidenum">
              <a:rPr lang="pt-PT" smtClean="0">
                <a:solidFill>
                  <a:prstClr val="black"/>
                </a:solidFill>
              </a:rPr>
              <a:pPr/>
              <a:t>12</a:t>
            </a:fld>
            <a:endParaRPr lang="pt-PT">
              <a:solidFill>
                <a:prstClr val="black"/>
              </a:solidFill>
            </a:endParaRPr>
          </a:p>
        </p:txBody>
      </p:sp>
      <p:graphicFrame>
        <p:nvGraphicFramePr>
          <p:cNvPr id="3" name="Marcador de Posição de Conteúdo 2"/>
          <p:cNvGraphicFramePr>
            <a:graphicFrameLocks noGrp="1"/>
          </p:cNvGraphicFramePr>
          <p:nvPr>
            <p:ph idx="1"/>
            <p:extLst>
              <p:ext uri="{D42A27DB-BD31-4B8C-83A1-F6EECF244321}">
                <p14:modId xmlns:p14="http://schemas.microsoft.com/office/powerpoint/2010/main" val="1604520386"/>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Conexão reta 14"/>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24" name="Group 66"/>
          <p:cNvGrpSpPr/>
          <p:nvPr/>
        </p:nvGrpSpPr>
        <p:grpSpPr>
          <a:xfrm>
            <a:off x="4375545" y="6525344"/>
            <a:ext cx="1154910" cy="144000"/>
            <a:chOff x="7536566" y="6291405"/>
            <a:chExt cx="1154910" cy="144000"/>
          </a:xfrm>
        </p:grpSpPr>
        <p:sp>
          <p:nvSpPr>
            <p:cNvPr id="25" name="Oval 24"/>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6" name="Oval 25"/>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7" name="Oval 26"/>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Tree>
    <p:extLst>
      <p:ext uri="{BB962C8B-B14F-4D97-AF65-F5344CB8AC3E}">
        <p14:creationId xmlns:p14="http://schemas.microsoft.com/office/powerpoint/2010/main" val="2619934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Número do Diapositivo 5"/>
          <p:cNvSpPr>
            <a:spLocks noGrp="1"/>
          </p:cNvSpPr>
          <p:nvPr>
            <p:ph type="sldNum" sz="quarter" idx="12"/>
          </p:nvPr>
        </p:nvSpPr>
        <p:spPr/>
        <p:txBody>
          <a:bodyPr/>
          <a:lstStyle/>
          <a:p>
            <a:fld id="{51527D6B-9CCE-9149-A286-BB1E145262B8}" type="slidenum">
              <a:rPr lang="pt-PT" smtClean="0">
                <a:solidFill>
                  <a:prstClr val="black"/>
                </a:solidFill>
              </a:rPr>
              <a:pPr/>
              <a:t>13</a:t>
            </a:fld>
            <a:endParaRPr lang="pt-PT">
              <a:solidFill>
                <a:prstClr val="black"/>
              </a:solidFill>
            </a:endParaRPr>
          </a:p>
        </p:txBody>
      </p:sp>
      <p:graphicFrame>
        <p:nvGraphicFramePr>
          <p:cNvPr id="2" name="Marcador de Posição de Conteúdo 1"/>
          <p:cNvGraphicFramePr>
            <a:graphicFrameLocks noGrp="1"/>
          </p:cNvGraphicFramePr>
          <p:nvPr>
            <p:ph idx="1"/>
            <p:extLst>
              <p:ext uri="{D42A27DB-BD31-4B8C-83A1-F6EECF244321}">
                <p14:modId xmlns:p14="http://schemas.microsoft.com/office/powerpoint/2010/main" val="625045033"/>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Conexão reta 14"/>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24" name="Group 66"/>
          <p:cNvGrpSpPr/>
          <p:nvPr/>
        </p:nvGrpSpPr>
        <p:grpSpPr>
          <a:xfrm>
            <a:off x="4375545" y="6525344"/>
            <a:ext cx="1154910" cy="144000"/>
            <a:chOff x="7536566" y="6291405"/>
            <a:chExt cx="1154910" cy="144000"/>
          </a:xfrm>
        </p:grpSpPr>
        <p:sp>
          <p:nvSpPr>
            <p:cNvPr id="25" name="Oval 24"/>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6" name="Oval 25"/>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7" name="Oval 26"/>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1" name="Oval 30"/>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17" name="Título 1"/>
          <p:cNvSpPr>
            <a:spLocks noGrp="1"/>
          </p:cNvSpPr>
          <p:nvPr>
            <p:ph type="title"/>
          </p:nvPr>
        </p:nvSpPr>
        <p:spPr>
          <a:xfrm>
            <a:off x="495300" y="274639"/>
            <a:ext cx="6604000" cy="1143000"/>
          </a:xfrm>
        </p:spPr>
        <p:txBody>
          <a:bodyPr lIns="83988" tIns="41994" rIns="83988" bIns="41994" anchor="ctr" anchorCtr="0"/>
          <a:lstStyle/>
          <a:p>
            <a:pPr algn="l"/>
            <a:r>
              <a:rPr lang="pt-PT" sz="3200" b="1" dirty="0" err="1" smtClean="0">
                <a:solidFill>
                  <a:schemeClr val="tx2"/>
                </a:solidFill>
                <a:latin typeface="+mn-lt"/>
              </a:rPr>
              <a:t>AdC</a:t>
            </a:r>
            <a:r>
              <a:rPr lang="pt-PT" sz="3200" b="1" dirty="0" smtClean="0">
                <a:solidFill>
                  <a:schemeClr val="tx2"/>
                </a:solidFill>
                <a:latin typeface="+mn-lt"/>
              </a:rPr>
              <a:t> </a:t>
            </a:r>
            <a:r>
              <a:rPr lang="pt-PT" sz="3200" b="1" dirty="0" err="1" smtClean="0">
                <a:solidFill>
                  <a:schemeClr val="tx2"/>
                </a:solidFill>
                <a:latin typeface="+mn-lt"/>
              </a:rPr>
              <a:t>Competition</a:t>
            </a:r>
            <a:r>
              <a:rPr lang="pt-PT" sz="3200" b="1" dirty="0" smtClean="0">
                <a:solidFill>
                  <a:schemeClr val="tx2"/>
                </a:solidFill>
                <a:latin typeface="+mn-lt"/>
              </a:rPr>
              <a:t> </a:t>
            </a:r>
            <a:r>
              <a:rPr lang="pt-PT" sz="3200" b="1" dirty="0" err="1" smtClean="0">
                <a:solidFill>
                  <a:schemeClr val="tx2"/>
                </a:solidFill>
                <a:latin typeface="+mn-lt"/>
              </a:rPr>
              <a:t>Impact</a:t>
            </a:r>
            <a:r>
              <a:rPr lang="pt-PT" sz="3200" b="1" dirty="0" smtClean="0">
                <a:solidFill>
                  <a:schemeClr val="tx2"/>
                </a:solidFill>
                <a:latin typeface="+mn-lt"/>
              </a:rPr>
              <a:t> </a:t>
            </a:r>
            <a:r>
              <a:rPr lang="pt-PT" sz="3200" b="1" dirty="0" err="1" smtClean="0">
                <a:solidFill>
                  <a:schemeClr val="tx2"/>
                </a:solidFill>
                <a:latin typeface="+mn-lt"/>
              </a:rPr>
              <a:t>Assessment</a:t>
            </a:r>
            <a:r>
              <a:rPr lang="pt-PT" sz="3200" b="1" dirty="0" smtClean="0">
                <a:solidFill>
                  <a:schemeClr val="tx2"/>
                </a:solidFill>
                <a:latin typeface="+mn-lt"/>
              </a:rPr>
              <a:t>:</a:t>
            </a:r>
            <a:br>
              <a:rPr lang="pt-PT" sz="3200" b="1" dirty="0" smtClean="0">
                <a:solidFill>
                  <a:schemeClr val="tx2"/>
                </a:solidFill>
                <a:latin typeface="+mn-lt"/>
              </a:rPr>
            </a:br>
            <a:r>
              <a:rPr lang="pt-PT" sz="3200" b="1" dirty="0" smtClean="0">
                <a:solidFill>
                  <a:schemeClr val="tx2"/>
                </a:solidFill>
                <a:latin typeface="+mn-lt"/>
              </a:rPr>
              <a:t>Some </a:t>
            </a:r>
            <a:r>
              <a:rPr lang="pt-PT" sz="3200" b="1" dirty="0" err="1" smtClean="0">
                <a:solidFill>
                  <a:schemeClr val="tx2"/>
                </a:solidFill>
                <a:latin typeface="+mn-lt"/>
              </a:rPr>
              <a:t>examples</a:t>
            </a:r>
            <a:r>
              <a:rPr lang="pt-PT" sz="3200" b="1" dirty="0" smtClean="0">
                <a:solidFill>
                  <a:schemeClr val="tx2"/>
                </a:solidFill>
                <a:latin typeface="+mn-lt"/>
              </a:rPr>
              <a:t> (2)</a:t>
            </a:r>
            <a:endParaRPr lang="pt-PT" sz="3200" b="1" dirty="0">
              <a:solidFill>
                <a:schemeClr val="tx2"/>
              </a:solidFill>
              <a:latin typeface="+mn-lt"/>
            </a:endParaRPr>
          </a:p>
        </p:txBody>
      </p:sp>
    </p:spTree>
    <p:extLst>
      <p:ext uri="{BB962C8B-B14F-4D97-AF65-F5344CB8AC3E}">
        <p14:creationId xmlns:p14="http://schemas.microsoft.com/office/powerpoint/2010/main" val="2047105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o Número do Diapositivo 5"/>
          <p:cNvSpPr>
            <a:spLocks noGrp="1"/>
          </p:cNvSpPr>
          <p:nvPr>
            <p:ph type="sldNum" sz="quarter" idx="12"/>
          </p:nvPr>
        </p:nvSpPr>
        <p:spPr/>
        <p:txBody>
          <a:bodyPr/>
          <a:lstStyle/>
          <a:p>
            <a:fld id="{51527D6B-9CCE-9149-A286-BB1E145262B8}" type="slidenum">
              <a:rPr lang="pt-PT" smtClean="0">
                <a:solidFill>
                  <a:prstClr val="black"/>
                </a:solidFill>
              </a:rPr>
              <a:pPr/>
              <a:t>14</a:t>
            </a:fld>
            <a:endParaRPr lang="pt-PT">
              <a:solidFill>
                <a:prstClr val="black"/>
              </a:solidFill>
            </a:endParaRPr>
          </a:p>
        </p:txBody>
      </p:sp>
      <p:graphicFrame>
        <p:nvGraphicFramePr>
          <p:cNvPr id="2" name="Marcador de Posição de Conteúdo 1"/>
          <p:cNvGraphicFramePr>
            <a:graphicFrameLocks noGrp="1"/>
          </p:cNvGraphicFramePr>
          <p:nvPr>
            <p:ph idx="1"/>
            <p:extLst>
              <p:ext uri="{D42A27DB-BD31-4B8C-83A1-F6EECF244321}">
                <p14:modId xmlns:p14="http://schemas.microsoft.com/office/powerpoint/2010/main" val="1068181605"/>
              </p:ext>
            </p:extLst>
          </p:nvPr>
        </p:nvGraphicFramePr>
        <p:xfrm>
          <a:off x="495300" y="1600201"/>
          <a:ext cx="8915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Conexão reta 13"/>
          <p:cNvCxnSpPr/>
          <p:nvPr/>
        </p:nvCxnSpPr>
        <p:spPr>
          <a:xfrm>
            <a:off x="344488" y="6376243"/>
            <a:ext cx="9217024" cy="508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grpSp>
        <p:nvGrpSpPr>
          <p:cNvPr id="23" name="Group 66"/>
          <p:cNvGrpSpPr/>
          <p:nvPr/>
        </p:nvGrpSpPr>
        <p:grpSpPr>
          <a:xfrm>
            <a:off x="4375545" y="6525344"/>
            <a:ext cx="1154910" cy="144000"/>
            <a:chOff x="7536566" y="6291405"/>
            <a:chExt cx="1154910" cy="144000"/>
          </a:xfrm>
        </p:grpSpPr>
        <p:sp>
          <p:nvSpPr>
            <p:cNvPr id="24" name="Oval 23"/>
            <p:cNvSpPr>
              <a:spLocks noChangeAspect="1"/>
            </p:cNvSpPr>
            <p:nvPr/>
          </p:nvSpPr>
          <p:spPr>
            <a:xfrm>
              <a:off x="7536566" y="6291405"/>
              <a:ext cx="144000" cy="144000"/>
            </a:xfrm>
            <a:prstGeom prst="ellipse">
              <a:avLst/>
            </a:prstGeom>
            <a:solidFill>
              <a:srgbClr val="F8942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5" name="Oval 24"/>
            <p:cNvSpPr>
              <a:spLocks noChangeAspect="1"/>
            </p:cNvSpPr>
            <p:nvPr/>
          </p:nvSpPr>
          <p:spPr>
            <a:xfrm>
              <a:off x="7705051" y="6291405"/>
              <a:ext cx="144000" cy="144000"/>
            </a:xfrm>
            <a:prstGeom prst="ellipse">
              <a:avLst/>
            </a:prstGeom>
            <a:solidFill>
              <a:srgbClr val="E7262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6" name="Oval 25"/>
            <p:cNvSpPr>
              <a:spLocks noChangeAspect="1"/>
            </p:cNvSpPr>
            <p:nvPr/>
          </p:nvSpPr>
          <p:spPr>
            <a:xfrm>
              <a:off x="7864011" y="6291405"/>
              <a:ext cx="144000" cy="144000"/>
            </a:xfrm>
            <a:prstGeom prst="ellipse">
              <a:avLst/>
            </a:prstGeom>
            <a:solidFill>
              <a:srgbClr val="82C341">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7" name="Oval 26"/>
            <p:cNvSpPr>
              <a:spLocks noChangeAspect="1"/>
            </p:cNvSpPr>
            <p:nvPr/>
          </p:nvSpPr>
          <p:spPr>
            <a:xfrm>
              <a:off x="8042021" y="6291405"/>
              <a:ext cx="144000" cy="144000"/>
            </a:xfrm>
            <a:prstGeom prst="ellipse">
              <a:avLst/>
            </a:prstGeom>
            <a:solidFill>
              <a:srgbClr val="EA2F7C">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8" name="Oval 27"/>
            <p:cNvSpPr>
              <a:spLocks noChangeAspect="1"/>
            </p:cNvSpPr>
            <p:nvPr/>
          </p:nvSpPr>
          <p:spPr>
            <a:xfrm>
              <a:off x="8210506" y="6291405"/>
              <a:ext cx="144000" cy="144000"/>
            </a:xfrm>
            <a:prstGeom prst="ellipse">
              <a:avLst/>
            </a:prstGeom>
            <a:solidFill>
              <a:srgbClr val="66358E">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29" name="Oval 28"/>
            <p:cNvSpPr>
              <a:spLocks noChangeAspect="1"/>
            </p:cNvSpPr>
            <p:nvPr/>
          </p:nvSpPr>
          <p:spPr>
            <a:xfrm>
              <a:off x="8378991" y="6291405"/>
              <a:ext cx="144000" cy="144000"/>
            </a:xfrm>
            <a:prstGeom prst="ellipse">
              <a:avLst/>
            </a:prstGeom>
            <a:solidFill>
              <a:srgbClr val="006892">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sp>
          <p:nvSpPr>
            <p:cNvPr id="30" name="Oval 29"/>
            <p:cNvSpPr>
              <a:spLocks noChangeAspect="1"/>
            </p:cNvSpPr>
            <p:nvPr/>
          </p:nvSpPr>
          <p:spPr>
            <a:xfrm>
              <a:off x="8547476" y="6291405"/>
              <a:ext cx="144000" cy="144000"/>
            </a:xfrm>
            <a:prstGeom prst="ellipse">
              <a:avLst/>
            </a:prstGeom>
            <a:solidFill>
              <a:srgbClr val="009DD9">
                <a:alpha val="9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b="1" dirty="0">
                <a:solidFill>
                  <a:prstClr val="white"/>
                </a:solidFill>
              </a:endParaRPr>
            </a:p>
          </p:txBody>
        </p:sp>
      </p:grpSp>
      <p:sp>
        <p:nvSpPr>
          <p:cNvPr id="15" name="Título 1"/>
          <p:cNvSpPr>
            <a:spLocks noGrp="1"/>
          </p:cNvSpPr>
          <p:nvPr>
            <p:ph type="title"/>
          </p:nvPr>
        </p:nvSpPr>
        <p:spPr>
          <a:xfrm>
            <a:off x="495300" y="274639"/>
            <a:ext cx="6604000" cy="1143000"/>
          </a:xfrm>
        </p:spPr>
        <p:txBody>
          <a:bodyPr lIns="83988" tIns="41994" rIns="83988" bIns="41994" anchor="ctr" anchorCtr="0"/>
          <a:lstStyle/>
          <a:p>
            <a:pPr algn="l"/>
            <a:r>
              <a:rPr lang="pt-PT" sz="3200" b="1" dirty="0" err="1" smtClean="0">
                <a:solidFill>
                  <a:schemeClr val="tx2"/>
                </a:solidFill>
                <a:latin typeface="+mn-lt"/>
              </a:rPr>
              <a:t>AdC</a:t>
            </a:r>
            <a:r>
              <a:rPr lang="pt-PT" sz="3200" b="1" dirty="0" smtClean="0">
                <a:solidFill>
                  <a:schemeClr val="tx2"/>
                </a:solidFill>
                <a:latin typeface="+mn-lt"/>
              </a:rPr>
              <a:t> </a:t>
            </a:r>
            <a:r>
              <a:rPr lang="pt-PT" sz="3200" b="1" dirty="0" err="1" smtClean="0">
                <a:solidFill>
                  <a:schemeClr val="tx2"/>
                </a:solidFill>
                <a:latin typeface="+mn-lt"/>
              </a:rPr>
              <a:t>Competition</a:t>
            </a:r>
            <a:r>
              <a:rPr lang="pt-PT" sz="3200" b="1" dirty="0" smtClean="0">
                <a:solidFill>
                  <a:schemeClr val="tx2"/>
                </a:solidFill>
                <a:latin typeface="+mn-lt"/>
              </a:rPr>
              <a:t> </a:t>
            </a:r>
            <a:r>
              <a:rPr lang="pt-PT" sz="3200" b="1" dirty="0" err="1" smtClean="0">
                <a:solidFill>
                  <a:schemeClr val="tx2"/>
                </a:solidFill>
                <a:latin typeface="+mn-lt"/>
              </a:rPr>
              <a:t>Impact</a:t>
            </a:r>
            <a:r>
              <a:rPr lang="pt-PT" sz="3200" b="1" dirty="0" smtClean="0">
                <a:solidFill>
                  <a:schemeClr val="tx2"/>
                </a:solidFill>
                <a:latin typeface="+mn-lt"/>
              </a:rPr>
              <a:t> </a:t>
            </a:r>
            <a:r>
              <a:rPr lang="pt-PT" sz="3200" b="1" dirty="0" err="1" smtClean="0">
                <a:solidFill>
                  <a:schemeClr val="tx2"/>
                </a:solidFill>
                <a:latin typeface="+mn-lt"/>
              </a:rPr>
              <a:t>Assessment</a:t>
            </a:r>
            <a:r>
              <a:rPr lang="pt-PT" sz="3200" b="1" dirty="0" smtClean="0">
                <a:solidFill>
                  <a:schemeClr val="tx2"/>
                </a:solidFill>
                <a:latin typeface="+mn-lt"/>
              </a:rPr>
              <a:t>:</a:t>
            </a:r>
            <a:br>
              <a:rPr lang="pt-PT" sz="3200" b="1" dirty="0" smtClean="0">
                <a:solidFill>
                  <a:schemeClr val="tx2"/>
                </a:solidFill>
                <a:latin typeface="+mn-lt"/>
              </a:rPr>
            </a:br>
            <a:r>
              <a:rPr lang="pt-PT" sz="3200" b="1" dirty="0" smtClean="0">
                <a:solidFill>
                  <a:schemeClr val="tx2"/>
                </a:solidFill>
                <a:latin typeface="+mn-lt"/>
              </a:rPr>
              <a:t>Some </a:t>
            </a:r>
            <a:r>
              <a:rPr lang="pt-PT" sz="3200" b="1" dirty="0" err="1" smtClean="0">
                <a:solidFill>
                  <a:schemeClr val="tx2"/>
                </a:solidFill>
                <a:latin typeface="+mn-lt"/>
              </a:rPr>
              <a:t>examples</a:t>
            </a:r>
            <a:r>
              <a:rPr lang="pt-PT" sz="3200" b="1" dirty="0" smtClean="0">
                <a:solidFill>
                  <a:schemeClr val="tx2"/>
                </a:solidFill>
                <a:latin typeface="+mn-lt"/>
              </a:rPr>
              <a:t> (3)</a:t>
            </a:r>
            <a:endParaRPr lang="pt-PT" sz="3200" b="1" dirty="0">
              <a:solidFill>
                <a:schemeClr val="tx2"/>
              </a:solidFill>
              <a:latin typeface="+mn-lt"/>
            </a:endParaRPr>
          </a:p>
        </p:txBody>
      </p:sp>
    </p:spTree>
    <p:extLst>
      <p:ext uri="{BB962C8B-B14F-4D97-AF65-F5344CB8AC3E}">
        <p14:creationId xmlns:p14="http://schemas.microsoft.com/office/powerpoint/2010/main" val="3254796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81551059"/>
              </p:ext>
            </p:extLst>
          </p:nvPr>
        </p:nvGraphicFramePr>
        <p:xfrm>
          <a:off x="776537" y="116632"/>
          <a:ext cx="5472608"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p:txBody>
          <a:bodyPr/>
          <a:lstStyle/>
          <a:p>
            <a:endParaRPr lang="en-US" dirty="0"/>
          </a:p>
        </p:txBody>
      </p:sp>
      <p:pic>
        <p:nvPicPr>
          <p:cNvPr id="7" name="Imagem 23"/>
          <p:cNvPicPr/>
          <p:nvPr/>
        </p:nvPicPr>
        <p:blipFill>
          <a:blip r:embed="rId7" cstate="print">
            <a:extLst>
              <a:ext uri="{28A0092B-C50C-407E-A947-70E740481C1C}">
                <a14:useLocalDpi xmlns:a14="http://schemas.microsoft.com/office/drawing/2010/main" val="0"/>
              </a:ext>
            </a:extLst>
          </a:blip>
          <a:stretch>
            <a:fillRect/>
          </a:stretch>
        </p:blipFill>
        <p:spPr>
          <a:xfrm>
            <a:off x="272480" y="1582775"/>
            <a:ext cx="9505056" cy="4525962"/>
          </a:xfrm>
          <a:prstGeom prst="rect">
            <a:avLst/>
          </a:prstGeom>
        </p:spPr>
      </p:pic>
      <p:sp>
        <p:nvSpPr>
          <p:cNvPr id="8" name="TextBox 7"/>
          <p:cNvSpPr txBox="1"/>
          <p:nvPr/>
        </p:nvSpPr>
        <p:spPr>
          <a:xfrm>
            <a:off x="717618" y="1689847"/>
            <a:ext cx="2880320" cy="1169551"/>
          </a:xfrm>
          <a:prstGeom prst="rect">
            <a:avLst/>
          </a:prstGeom>
          <a:solidFill>
            <a:schemeClr val="bg1"/>
          </a:solidFill>
        </p:spPr>
        <p:txBody>
          <a:bodyPr wrap="square" rtlCol="0">
            <a:spAutoFit/>
          </a:bodyPr>
          <a:lstStyle/>
          <a:p>
            <a:r>
              <a:rPr lang="en-US" sz="1400" i="1" cap="all" dirty="0" smtClean="0">
                <a:solidFill>
                  <a:srgbClr val="EEECE1">
                    <a:lumMod val="25000"/>
                  </a:srgbClr>
                </a:solidFill>
                <a:latin typeface="Chalkboard"/>
                <a:cs typeface="Chalkboard"/>
              </a:rPr>
              <a:t>The Portuguese Competition Authority has fined 5 firms for anticompetitive behaviour in public tenders </a:t>
            </a:r>
            <a:r>
              <a:rPr lang="is-IS" sz="1400" i="1" cap="all" dirty="0" smtClean="0">
                <a:solidFill>
                  <a:srgbClr val="EEECE1">
                    <a:lumMod val="25000"/>
                  </a:srgbClr>
                </a:solidFill>
                <a:latin typeface="Chalkboard"/>
                <a:cs typeface="Chalkboard"/>
              </a:rPr>
              <a:t>…</a:t>
            </a:r>
            <a:endParaRPr lang="en-US" sz="1400" i="1" cap="all" dirty="0">
              <a:solidFill>
                <a:srgbClr val="EEECE1">
                  <a:lumMod val="25000"/>
                </a:srgbClr>
              </a:solidFill>
              <a:latin typeface="Chalkboard"/>
              <a:cs typeface="Chalkboard"/>
            </a:endParaRPr>
          </a:p>
        </p:txBody>
      </p:sp>
      <p:sp>
        <p:nvSpPr>
          <p:cNvPr id="9" name="TextBox 8"/>
          <p:cNvSpPr txBox="1"/>
          <p:nvPr/>
        </p:nvSpPr>
        <p:spPr>
          <a:xfrm>
            <a:off x="3721817" y="1640753"/>
            <a:ext cx="2232248" cy="954107"/>
          </a:xfrm>
          <a:prstGeom prst="rect">
            <a:avLst/>
          </a:prstGeom>
          <a:solidFill>
            <a:schemeClr val="bg1"/>
          </a:solidFill>
        </p:spPr>
        <p:txBody>
          <a:bodyPr wrap="square" rtlCol="0">
            <a:spAutoFit/>
          </a:bodyPr>
          <a:lstStyle/>
          <a:p>
            <a:pPr algn="ctr"/>
            <a:r>
              <a:rPr lang="is-IS" sz="1400" i="1" cap="all" dirty="0" smtClean="0">
                <a:solidFill>
                  <a:prstClr val="black">
                    <a:lumMod val="65000"/>
                    <a:lumOff val="35000"/>
                  </a:prstClr>
                </a:solidFill>
                <a:latin typeface="Chalkboard"/>
                <a:cs typeface="Chalkboard"/>
              </a:rPr>
              <a:t>…</a:t>
            </a:r>
            <a:r>
              <a:rPr lang="en-US" sz="1400" i="1" cap="all" dirty="0" smtClean="0">
                <a:solidFill>
                  <a:prstClr val="black">
                    <a:lumMod val="65000"/>
                    <a:lumOff val="35000"/>
                  </a:prstClr>
                </a:solidFill>
                <a:latin typeface="Chalkboard"/>
                <a:cs typeface="Chalkboard"/>
              </a:rPr>
              <a:t>FOR THE SUPLLY OF Prefabrications TO PARQUE ESCOLAR</a:t>
            </a:r>
          </a:p>
          <a:p>
            <a:pPr algn="ctr"/>
            <a:endParaRPr lang="en-US" sz="1400" i="1" cap="all" dirty="0" smtClean="0">
              <a:solidFill>
                <a:prstClr val="black">
                  <a:lumMod val="65000"/>
                  <a:lumOff val="35000"/>
                </a:prstClr>
              </a:solidFill>
              <a:latin typeface="Chalkboard"/>
              <a:cs typeface="Chalkboard"/>
            </a:endParaRPr>
          </a:p>
        </p:txBody>
      </p:sp>
      <p:sp>
        <p:nvSpPr>
          <p:cNvPr id="10" name="TextBox 9"/>
          <p:cNvSpPr txBox="1"/>
          <p:nvPr/>
        </p:nvSpPr>
        <p:spPr>
          <a:xfrm>
            <a:off x="4293925" y="2732966"/>
            <a:ext cx="1728192" cy="523220"/>
          </a:xfrm>
          <a:prstGeom prst="rect">
            <a:avLst/>
          </a:prstGeom>
          <a:solidFill>
            <a:schemeClr val="bg1"/>
          </a:solidFill>
        </p:spPr>
        <p:txBody>
          <a:bodyPr wrap="square" rtlCol="0">
            <a:spAutoFit/>
          </a:bodyPr>
          <a:lstStyle/>
          <a:p>
            <a:pPr algn="ctr"/>
            <a:r>
              <a:rPr lang="en-US" sz="1400" i="1" cap="all" dirty="0" err="1" smtClean="0">
                <a:solidFill>
                  <a:prstClr val="black">
                    <a:lumMod val="65000"/>
                    <a:lumOff val="35000"/>
                  </a:prstClr>
                </a:solidFill>
                <a:latin typeface="Chalkboard"/>
                <a:cs typeface="Chalkboard"/>
              </a:rPr>
              <a:t>PREFABRICATEDWhat</a:t>
            </a:r>
            <a:r>
              <a:rPr lang="en-US" sz="1400" i="1" cap="all" dirty="0" smtClean="0">
                <a:solidFill>
                  <a:prstClr val="black">
                    <a:lumMod val="65000"/>
                    <a:lumOff val="35000"/>
                  </a:prstClr>
                </a:solidFill>
                <a:latin typeface="Chalkboard"/>
                <a:cs typeface="Chalkboard"/>
              </a:rPr>
              <a:t>?</a:t>
            </a:r>
          </a:p>
        </p:txBody>
      </p:sp>
      <p:sp>
        <p:nvSpPr>
          <p:cNvPr id="11" name="TextBox 10"/>
          <p:cNvSpPr txBox="1"/>
          <p:nvPr/>
        </p:nvSpPr>
        <p:spPr>
          <a:xfrm>
            <a:off x="6393160" y="2287083"/>
            <a:ext cx="1656184" cy="523220"/>
          </a:xfrm>
          <a:prstGeom prst="rect">
            <a:avLst/>
          </a:prstGeom>
          <a:solidFill>
            <a:schemeClr val="bg1"/>
          </a:solidFill>
        </p:spPr>
        <p:txBody>
          <a:bodyPr wrap="square" rtlCol="0">
            <a:spAutoFit/>
          </a:bodyPr>
          <a:lstStyle/>
          <a:p>
            <a:pPr algn="ctr"/>
            <a:r>
              <a:rPr lang="en-US" sz="1400" i="1" cap="all" dirty="0" smtClean="0">
                <a:solidFill>
                  <a:prstClr val="black">
                    <a:lumMod val="65000"/>
                    <a:lumOff val="35000"/>
                  </a:prstClr>
                </a:solidFill>
                <a:latin typeface="Chalkboard"/>
                <a:cs typeface="Chalkboard"/>
              </a:rPr>
              <a:t>PREFABRICATED PRICES</a:t>
            </a:r>
          </a:p>
        </p:txBody>
      </p:sp>
      <p:sp>
        <p:nvSpPr>
          <p:cNvPr id="4" name="Retângulo 3"/>
          <p:cNvSpPr/>
          <p:nvPr/>
        </p:nvSpPr>
        <p:spPr>
          <a:xfrm>
            <a:off x="704528" y="980728"/>
            <a:ext cx="4953000" cy="677108"/>
          </a:xfrm>
          <a:prstGeom prst="rect">
            <a:avLst/>
          </a:prstGeom>
        </p:spPr>
        <p:txBody>
          <a:bodyPr>
            <a:spAutoFit/>
          </a:bodyPr>
          <a:lstStyle/>
          <a:p>
            <a:r>
              <a:rPr lang="en-US" b="1" dirty="0"/>
              <a:t>Prefabricated what?</a:t>
            </a:r>
            <a:br>
              <a:rPr lang="en-US" b="1" dirty="0"/>
            </a:br>
            <a:r>
              <a:rPr lang="is-IS" b="1" dirty="0"/>
              <a:t>…well, prices.</a:t>
            </a:r>
            <a:endParaRPr lang="pt-PT" b="1" dirty="0"/>
          </a:p>
        </p:txBody>
      </p:sp>
    </p:spTree>
    <p:extLst>
      <p:ext uri="{BB962C8B-B14F-4D97-AF65-F5344CB8AC3E}">
        <p14:creationId xmlns:p14="http://schemas.microsoft.com/office/powerpoint/2010/main" val="771482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523875"/>
            <a:ext cx="5810250" cy="5810250"/>
          </a:xfrm>
          <a:prstGeom prst="rect">
            <a:avLst/>
          </a:prstGeom>
        </p:spPr>
      </p:pic>
      <p:sp>
        <p:nvSpPr>
          <p:cNvPr id="2" name="Retângulo 1"/>
          <p:cNvSpPr/>
          <p:nvPr/>
        </p:nvSpPr>
        <p:spPr>
          <a:xfrm>
            <a:off x="6321152" y="0"/>
            <a:ext cx="3584848" cy="112474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solidFill>
                <a:prstClr val="white"/>
              </a:solidFill>
            </a:endParaRP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676" y="5457237"/>
            <a:ext cx="2226898" cy="876889"/>
          </a:xfrm>
          <a:prstGeom prst="rect">
            <a:avLst/>
          </a:prstGeom>
        </p:spPr>
      </p:pic>
      <p:sp>
        <p:nvSpPr>
          <p:cNvPr id="3" name="CaixaDeTexto 2"/>
          <p:cNvSpPr txBox="1"/>
          <p:nvPr/>
        </p:nvSpPr>
        <p:spPr>
          <a:xfrm>
            <a:off x="560512" y="5632212"/>
            <a:ext cx="3000758" cy="677108"/>
          </a:xfrm>
          <a:prstGeom prst="rect">
            <a:avLst/>
          </a:prstGeom>
          <a:noFill/>
        </p:spPr>
        <p:txBody>
          <a:bodyPr wrap="none" rtlCol="0">
            <a:spAutoFit/>
          </a:bodyPr>
          <a:lstStyle/>
          <a:p>
            <a:r>
              <a:rPr lang="pt-PT" dirty="0" smtClean="0">
                <a:solidFill>
                  <a:prstClr val="white"/>
                </a:solidFill>
              </a:rPr>
              <a:t>Maria João Melícias</a:t>
            </a:r>
          </a:p>
          <a:p>
            <a:r>
              <a:rPr lang="pt-PT" dirty="0" smtClean="0">
                <a:solidFill>
                  <a:prstClr val="white"/>
                </a:solidFill>
              </a:rPr>
              <a:t>mjmelicias@concorrencia.pt</a:t>
            </a:r>
            <a:endParaRPr lang="pt-PT" dirty="0">
              <a:solidFill>
                <a:prstClr val="white"/>
              </a:solidFill>
            </a:endParaRPr>
          </a:p>
        </p:txBody>
      </p:sp>
    </p:spTree>
    <p:extLst>
      <p:ext uri="{BB962C8B-B14F-4D97-AF65-F5344CB8AC3E}">
        <p14:creationId xmlns:p14="http://schemas.microsoft.com/office/powerpoint/2010/main" val="2321440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PT" sz="3200" b="1" dirty="0" err="1" smtClean="0">
                <a:solidFill>
                  <a:schemeClr val="tx2"/>
                </a:solidFill>
                <a:latin typeface="+mn-lt"/>
              </a:rPr>
              <a:t>Presentation</a:t>
            </a:r>
            <a:endParaRPr lang="pt-PT" sz="3200" b="1" dirty="0">
              <a:solidFill>
                <a:schemeClr val="tx2"/>
              </a:solidFill>
              <a:latin typeface="+mn-lt"/>
            </a:endParaRPr>
          </a:p>
        </p:txBody>
      </p:sp>
      <p:sp>
        <p:nvSpPr>
          <p:cNvPr id="3" name="Marcador de Posição de Conteúdo 2"/>
          <p:cNvSpPr>
            <a:spLocks noGrp="1"/>
          </p:cNvSpPr>
          <p:nvPr>
            <p:ph idx="1"/>
          </p:nvPr>
        </p:nvSpPr>
        <p:spPr/>
        <p:txBody>
          <a:bodyPr/>
          <a:lstStyle/>
          <a:p>
            <a:pPr marL="514350" lvl="0" indent="-514350">
              <a:spcBef>
                <a:spcPts val="600"/>
              </a:spcBef>
              <a:spcAft>
                <a:spcPts val="600"/>
              </a:spcAft>
              <a:buFont typeface="+mj-lt"/>
              <a:buAutoNum type="romanLcPeriod"/>
            </a:pPr>
            <a:r>
              <a:rPr lang="en-GB" b="1" dirty="0">
                <a:solidFill>
                  <a:srgbClr val="004D86"/>
                </a:solidFill>
                <a:latin typeface="+mn-lt"/>
                <a:cs typeface="+mn-cs"/>
              </a:rPr>
              <a:t>Goals</a:t>
            </a:r>
            <a:r>
              <a:rPr lang="en-GB" dirty="0">
                <a:solidFill>
                  <a:srgbClr val="004D86"/>
                </a:solidFill>
                <a:latin typeface="+mn-lt"/>
                <a:cs typeface="+mn-cs"/>
              </a:rPr>
              <a:t> of state aid rules – negative effects of state aid </a:t>
            </a:r>
            <a:endParaRPr lang="pt-PT" dirty="0">
              <a:solidFill>
                <a:srgbClr val="004D86"/>
              </a:solidFill>
              <a:latin typeface="+mn-lt"/>
              <a:cs typeface="+mn-cs"/>
            </a:endParaRPr>
          </a:p>
          <a:p>
            <a:pPr marL="514350" lvl="0" indent="-514350">
              <a:spcBef>
                <a:spcPts val="600"/>
              </a:spcBef>
              <a:spcAft>
                <a:spcPts val="600"/>
              </a:spcAft>
              <a:buFont typeface="+mj-lt"/>
              <a:buAutoNum type="romanLcPeriod"/>
            </a:pPr>
            <a:r>
              <a:rPr lang="en-GB" b="1" dirty="0">
                <a:solidFill>
                  <a:srgbClr val="004D86"/>
                </a:solidFill>
                <a:latin typeface="+mn-lt"/>
                <a:cs typeface="+mn-cs"/>
              </a:rPr>
              <a:t>Diversity</a:t>
            </a:r>
            <a:r>
              <a:rPr lang="en-GB" dirty="0">
                <a:solidFill>
                  <a:srgbClr val="004D86"/>
                </a:solidFill>
                <a:latin typeface="+mn-lt"/>
                <a:cs typeface="+mn-cs"/>
              </a:rPr>
              <a:t> of state aid regimes </a:t>
            </a:r>
            <a:endParaRPr lang="pt-PT" dirty="0">
              <a:solidFill>
                <a:srgbClr val="004D86"/>
              </a:solidFill>
              <a:latin typeface="+mn-lt"/>
              <a:cs typeface="+mn-cs"/>
            </a:endParaRPr>
          </a:p>
          <a:p>
            <a:pPr marL="514350" lvl="0" indent="-514350">
              <a:spcBef>
                <a:spcPts val="600"/>
              </a:spcBef>
              <a:spcAft>
                <a:spcPts val="600"/>
              </a:spcAft>
              <a:buFont typeface="+mj-lt"/>
              <a:buAutoNum type="romanLcPeriod"/>
            </a:pPr>
            <a:r>
              <a:rPr lang="en-GB" b="1" dirty="0">
                <a:solidFill>
                  <a:srgbClr val="004D86"/>
                </a:solidFill>
                <a:latin typeface="+mn-lt"/>
                <a:cs typeface="+mn-cs"/>
              </a:rPr>
              <a:t>Interplay</a:t>
            </a:r>
            <a:r>
              <a:rPr lang="en-GB" dirty="0">
                <a:solidFill>
                  <a:srgbClr val="004D86"/>
                </a:solidFill>
                <a:latin typeface="+mn-lt"/>
                <a:cs typeface="+mn-cs"/>
              </a:rPr>
              <a:t> between state aid rules and “core” competition law </a:t>
            </a:r>
            <a:endParaRPr lang="pt-PT" dirty="0">
              <a:solidFill>
                <a:srgbClr val="004D86"/>
              </a:solidFill>
              <a:latin typeface="+mn-lt"/>
              <a:cs typeface="+mn-cs"/>
            </a:endParaRPr>
          </a:p>
          <a:p>
            <a:pPr marL="514350" lvl="0" indent="-514350">
              <a:spcBef>
                <a:spcPts val="600"/>
              </a:spcBef>
              <a:spcAft>
                <a:spcPts val="600"/>
              </a:spcAft>
              <a:buFont typeface="+mj-lt"/>
              <a:buAutoNum type="romanLcPeriod"/>
            </a:pPr>
            <a:r>
              <a:rPr lang="en-GB" b="1" dirty="0" smtClean="0">
                <a:solidFill>
                  <a:srgbClr val="004D86"/>
                </a:solidFill>
                <a:latin typeface="+mn-lt"/>
                <a:cs typeface="+mn-cs"/>
              </a:rPr>
              <a:t>Role </a:t>
            </a:r>
            <a:r>
              <a:rPr lang="en-GB" b="1" dirty="0">
                <a:solidFill>
                  <a:srgbClr val="004D86"/>
                </a:solidFill>
                <a:latin typeface="+mn-lt"/>
                <a:cs typeface="+mn-cs"/>
              </a:rPr>
              <a:t>of the </a:t>
            </a:r>
            <a:r>
              <a:rPr lang="en-GB" b="1" dirty="0" err="1" smtClean="0">
                <a:solidFill>
                  <a:srgbClr val="004D86"/>
                </a:solidFill>
                <a:latin typeface="+mn-lt"/>
                <a:cs typeface="+mn-cs"/>
              </a:rPr>
              <a:t>AdC</a:t>
            </a:r>
            <a:r>
              <a:rPr lang="en-GB" b="1" dirty="0" smtClean="0">
                <a:solidFill>
                  <a:srgbClr val="004D86"/>
                </a:solidFill>
                <a:latin typeface="+mn-lt"/>
                <a:cs typeface="+mn-cs"/>
              </a:rPr>
              <a:t> </a:t>
            </a:r>
            <a:r>
              <a:rPr lang="en-GB" dirty="0">
                <a:solidFill>
                  <a:srgbClr val="004D86"/>
                </a:solidFill>
                <a:latin typeface="+mn-lt"/>
                <a:cs typeface="+mn-cs"/>
              </a:rPr>
              <a:t>in relation to state aid and other breaches </a:t>
            </a:r>
            <a:r>
              <a:rPr lang="en-GB" dirty="0" smtClean="0">
                <a:solidFill>
                  <a:srgbClr val="004D86"/>
                </a:solidFill>
                <a:latin typeface="+mn-lt"/>
                <a:cs typeface="+mn-cs"/>
              </a:rPr>
              <a:t>to the principle of </a:t>
            </a:r>
            <a:r>
              <a:rPr lang="en-GB" dirty="0">
                <a:solidFill>
                  <a:srgbClr val="004D86"/>
                </a:solidFill>
                <a:latin typeface="+mn-lt"/>
                <a:cs typeface="+mn-cs"/>
              </a:rPr>
              <a:t>competitive </a:t>
            </a:r>
            <a:r>
              <a:rPr lang="en-GB" dirty="0" smtClean="0">
                <a:solidFill>
                  <a:schemeClr val="tx2"/>
                </a:solidFill>
                <a:latin typeface="+mn-lt"/>
                <a:cs typeface="+mn-cs"/>
              </a:rPr>
              <a:t>neutrality</a:t>
            </a:r>
            <a:endParaRPr lang="pt-PT" dirty="0">
              <a:solidFill>
                <a:srgbClr val="004D86"/>
              </a:solidFill>
              <a:latin typeface="+mn-lt"/>
              <a:cs typeface="+mn-cs"/>
            </a:endParaRPr>
          </a:p>
          <a:p>
            <a:endParaRPr lang="pt-PT" sz="2000" dirty="0">
              <a:solidFill>
                <a:srgbClr val="004D86"/>
              </a:solidFill>
              <a:latin typeface="+mn-lt"/>
              <a:cs typeface="+mn-cs"/>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1</a:t>
            </a:fld>
            <a:endParaRPr lang="pt-PT" dirty="0"/>
          </a:p>
        </p:txBody>
      </p:sp>
    </p:spTree>
    <p:extLst>
      <p:ext uri="{BB962C8B-B14F-4D97-AF65-F5344CB8AC3E}">
        <p14:creationId xmlns:p14="http://schemas.microsoft.com/office/powerpoint/2010/main" val="326842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0" indent="0">
              <a:buNone/>
            </a:pPr>
            <a:r>
              <a:rPr lang="en-GB" sz="4000" b="1" dirty="0">
                <a:solidFill>
                  <a:srgbClr val="F89424"/>
                </a:solidFill>
                <a:latin typeface="+mn-lt"/>
                <a:ea typeface="+mj-ea"/>
              </a:rPr>
              <a:t>Why</a:t>
            </a:r>
            <a:r>
              <a:rPr lang="en-GB" sz="4000" b="1" dirty="0">
                <a:solidFill>
                  <a:schemeClr val="tx2"/>
                </a:solidFill>
                <a:latin typeface="+mn-lt"/>
                <a:ea typeface="+mj-ea"/>
              </a:rPr>
              <a:t> </a:t>
            </a:r>
            <a:r>
              <a:rPr lang="en-GB" sz="4000" dirty="0">
                <a:solidFill>
                  <a:schemeClr val="tx2"/>
                </a:solidFill>
                <a:latin typeface="+mn-lt"/>
                <a:ea typeface="+mj-ea"/>
              </a:rPr>
              <a:t>state aid?</a:t>
            </a:r>
            <a:r>
              <a:rPr lang="en-GB" sz="4000" b="1" dirty="0">
                <a:solidFill>
                  <a:schemeClr val="tx2"/>
                </a:solidFill>
                <a:latin typeface="+mn-lt"/>
                <a:ea typeface="+mj-ea"/>
              </a:rPr>
              <a:t> </a:t>
            </a:r>
          </a:p>
          <a:p>
            <a:pPr marL="0" indent="0">
              <a:buNone/>
            </a:pPr>
            <a:endParaRPr lang="pt-PT" sz="4000" b="1" dirty="0">
              <a:solidFill>
                <a:schemeClr val="tx2"/>
              </a:solidFill>
              <a:latin typeface="+mn-lt"/>
              <a:ea typeface="+mj-ea"/>
            </a:endParaRPr>
          </a:p>
          <a:p>
            <a:pPr marL="0" indent="0">
              <a:buNone/>
            </a:pPr>
            <a:r>
              <a:rPr lang="en-GB" sz="4000" b="1" dirty="0" smtClean="0">
                <a:solidFill>
                  <a:schemeClr val="tx2"/>
                </a:solidFill>
                <a:latin typeface="+mn-lt"/>
                <a:ea typeface="+mj-ea"/>
              </a:rPr>
              <a:t>What </a:t>
            </a:r>
            <a:r>
              <a:rPr lang="en-GB" sz="4000" dirty="0">
                <a:solidFill>
                  <a:schemeClr val="tx2"/>
                </a:solidFill>
                <a:latin typeface="+mn-lt"/>
                <a:ea typeface="+mj-ea"/>
              </a:rPr>
              <a:t>are these rules </a:t>
            </a:r>
            <a:r>
              <a:rPr lang="en-GB" sz="4000" b="1" dirty="0">
                <a:solidFill>
                  <a:srgbClr val="EC4389"/>
                </a:solidFill>
                <a:latin typeface="+mn-lt"/>
                <a:ea typeface="+mj-ea"/>
              </a:rPr>
              <a:t>meant for</a:t>
            </a:r>
            <a:r>
              <a:rPr lang="en-GB" sz="4000" dirty="0">
                <a:solidFill>
                  <a:schemeClr val="tx2"/>
                </a:solidFill>
                <a:latin typeface="+mn-lt"/>
                <a:ea typeface="+mj-ea"/>
              </a:rPr>
              <a:t>?</a:t>
            </a:r>
            <a:r>
              <a:rPr lang="en-GB" sz="4000" b="1" dirty="0">
                <a:solidFill>
                  <a:schemeClr val="tx2"/>
                </a:solidFill>
                <a:latin typeface="+mn-lt"/>
                <a:ea typeface="+mj-ea"/>
              </a:rPr>
              <a:t> </a:t>
            </a:r>
          </a:p>
          <a:p>
            <a:pPr marL="0" indent="0">
              <a:buNone/>
            </a:pPr>
            <a:endParaRPr lang="en-GB" sz="4000" b="1" dirty="0">
              <a:solidFill>
                <a:schemeClr val="tx2"/>
              </a:solidFill>
              <a:latin typeface="+mn-lt"/>
              <a:ea typeface="+mj-ea"/>
            </a:endParaRPr>
          </a:p>
          <a:p>
            <a:pPr marL="0" indent="0">
              <a:buNone/>
            </a:pPr>
            <a:r>
              <a:rPr lang="en-GB" sz="4000" b="1" dirty="0" smtClean="0">
                <a:solidFill>
                  <a:schemeClr val="tx2"/>
                </a:solidFill>
                <a:latin typeface="+mn-lt"/>
                <a:ea typeface="+mj-ea"/>
              </a:rPr>
              <a:t>What </a:t>
            </a:r>
            <a:r>
              <a:rPr lang="en-GB" sz="4000" dirty="0">
                <a:solidFill>
                  <a:schemeClr val="tx2"/>
                </a:solidFill>
                <a:latin typeface="+mn-lt"/>
                <a:ea typeface="+mj-ea"/>
              </a:rPr>
              <a:t>are the </a:t>
            </a:r>
            <a:r>
              <a:rPr lang="en-GB" sz="4000" b="1" dirty="0">
                <a:solidFill>
                  <a:srgbClr val="19A7DD"/>
                </a:solidFill>
                <a:latin typeface="+mn-lt"/>
                <a:ea typeface="+mj-ea"/>
              </a:rPr>
              <a:t>goals </a:t>
            </a:r>
            <a:r>
              <a:rPr lang="en-GB" sz="4000" dirty="0">
                <a:solidFill>
                  <a:schemeClr val="tx2"/>
                </a:solidFill>
                <a:latin typeface="+mn-lt"/>
                <a:ea typeface="+mj-ea"/>
              </a:rPr>
              <a:t>of state aid rules?</a:t>
            </a:r>
            <a:endParaRPr lang="pt-PT" sz="4000" dirty="0">
              <a:solidFill>
                <a:schemeClr val="tx2"/>
              </a:solidFill>
              <a:latin typeface="+mn-lt"/>
              <a:ea typeface="+mj-ea"/>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2</a:t>
            </a:fld>
            <a:endParaRPr lang="pt-PT" dirty="0"/>
          </a:p>
        </p:txBody>
      </p:sp>
    </p:spTree>
    <p:extLst>
      <p:ext uri="{BB962C8B-B14F-4D97-AF65-F5344CB8AC3E}">
        <p14:creationId xmlns:p14="http://schemas.microsoft.com/office/powerpoint/2010/main" val="33164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9"/>
            <a:ext cx="8418140" cy="1143000"/>
          </a:xfrm>
        </p:spPr>
        <p:txBody>
          <a:bodyPr/>
          <a:lstStyle/>
          <a:p>
            <a:pPr algn="l"/>
            <a:r>
              <a:rPr lang="en-GB" sz="2800" b="1" dirty="0">
                <a:solidFill>
                  <a:schemeClr val="tx2"/>
                </a:solidFill>
                <a:latin typeface="+mn-lt"/>
              </a:rPr>
              <a:t>Rationale and </a:t>
            </a:r>
            <a:r>
              <a:rPr lang="en-GB" sz="2800" b="1" dirty="0" smtClean="0">
                <a:solidFill>
                  <a:schemeClr val="tx2"/>
                </a:solidFill>
                <a:latin typeface="+mn-lt"/>
              </a:rPr>
              <a:t>Goals of State Aid Rules</a:t>
            </a:r>
            <a:endParaRPr lang="pt-PT" sz="2800" b="1" dirty="0">
              <a:solidFill>
                <a:schemeClr val="tx2"/>
              </a:solidFill>
              <a:latin typeface="+mn-lt"/>
            </a:endParaRPr>
          </a:p>
        </p:txBody>
      </p:sp>
      <p:sp>
        <p:nvSpPr>
          <p:cNvPr id="3" name="Marcador de Posição de Conteúdo 2"/>
          <p:cNvSpPr>
            <a:spLocks noGrp="1"/>
          </p:cNvSpPr>
          <p:nvPr>
            <p:ph idx="1"/>
          </p:nvPr>
        </p:nvSpPr>
        <p:spPr>
          <a:xfrm>
            <a:off x="495300" y="908720"/>
            <a:ext cx="8915400" cy="4781127"/>
          </a:xfrm>
        </p:spPr>
        <p:txBody>
          <a:bodyPr/>
          <a:lstStyle/>
          <a:p>
            <a:r>
              <a:rPr lang="en-GB" sz="2400" b="1" dirty="0">
                <a:solidFill>
                  <a:srgbClr val="004D86"/>
                </a:solidFill>
                <a:latin typeface="+mn-lt"/>
                <a:cs typeface="+mn-cs"/>
              </a:rPr>
              <a:t>Market integration </a:t>
            </a:r>
            <a:r>
              <a:rPr lang="en-GB" sz="2400" dirty="0">
                <a:solidFill>
                  <a:srgbClr val="004D86"/>
                </a:solidFill>
                <a:latin typeface="+mn-lt"/>
                <a:cs typeface="+mn-cs"/>
              </a:rPr>
              <a:t>between the Member </a:t>
            </a:r>
            <a:r>
              <a:rPr lang="en-GB" sz="2400" dirty="0" smtClean="0">
                <a:solidFill>
                  <a:srgbClr val="004D86"/>
                </a:solidFill>
                <a:latin typeface="+mn-lt"/>
                <a:cs typeface="+mn-cs"/>
              </a:rPr>
              <a:t>States</a:t>
            </a:r>
          </a:p>
          <a:p>
            <a:pPr lvl="1">
              <a:spcBef>
                <a:spcPts val="600"/>
              </a:spcBef>
              <a:buFont typeface="Calibri" panose="020F0502020204030204" pitchFamily="34" charset="0"/>
              <a:buChar char="»"/>
            </a:pPr>
            <a:r>
              <a:rPr lang="en-GB" sz="2000" dirty="0" smtClean="0">
                <a:solidFill>
                  <a:srgbClr val="004D86"/>
                </a:solidFill>
                <a:latin typeface="+mn-lt"/>
                <a:cs typeface="+mn-cs"/>
              </a:rPr>
              <a:t>Ensuring </a:t>
            </a:r>
            <a:r>
              <a:rPr lang="en-GB" sz="2000" dirty="0">
                <a:solidFill>
                  <a:srgbClr val="004D86"/>
                </a:solidFill>
                <a:latin typeface="+mn-lt"/>
                <a:cs typeface="+mn-cs"/>
              </a:rPr>
              <a:t>a </a:t>
            </a:r>
            <a:r>
              <a:rPr lang="en-GB" sz="2000" b="1" dirty="0">
                <a:solidFill>
                  <a:srgbClr val="004D86"/>
                </a:solidFill>
                <a:latin typeface="+mn-lt"/>
                <a:cs typeface="+mn-cs"/>
              </a:rPr>
              <a:t>level playing field </a:t>
            </a:r>
            <a:r>
              <a:rPr lang="en-GB" sz="2000" dirty="0" smtClean="0">
                <a:solidFill>
                  <a:srgbClr val="004D86"/>
                </a:solidFill>
                <a:latin typeface="+mn-lt"/>
                <a:cs typeface="+mn-cs"/>
              </a:rPr>
              <a:t>between market </a:t>
            </a:r>
            <a:r>
              <a:rPr lang="en-GB" sz="2000" dirty="0">
                <a:solidFill>
                  <a:srgbClr val="004D86"/>
                </a:solidFill>
                <a:latin typeface="+mn-lt"/>
                <a:cs typeface="+mn-cs"/>
              </a:rPr>
              <a:t>players</a:t>
            </a:r>
          </a:p>
          <a:p>
            <a:pPr marL="777847" lvl="1" indent="-358775">
              <a:spcBef>
                <a:spcPts val="600"/>
              </a:spcBef>
              <a:buFont typeface="Calibri" panose="020F0502020204030204" pitchFamily="34" charset="0"/>
              <a:buChar char="»"/>
            </a:pPr>
            <a:r>
              <a:rPr lang="en-GB" sz="2000" b="1" dirty="0">
                <a:solidFill>
                  <a:srgbClr val="8EC954"/>
                </a:solidFill>
                <a:latin typeface="+mn-lt"/>
                <a:cs typeface="+mn-cs"/>
              </a:rPr>
              <a:t>Competitive </a:t>
            </a:r>
            <a:r>
              <a:rPr lang="en-GB" sz="2000" b="1" dirty="0" smtClean="0">
                <a:solidFill>
                  <a:srgbClr val="8EC954"/>
                </a:solidFill>
                <a:latin typeface="+mn-lt"/>
                <a:cs typeface="+mn-cs"/>
              </a:rPr>
              <a:t>neutrality: </a:t>
            </a:r>
            <a:r>
              <a:rPr lang="en-GB" sz="2000" i="1" dirty="0" smtClean="0">
                <a:solidFill>
                  <a:srgbClr val="004D86"/>
                </a:solidFill>
                <a:latin typeface="+mn-lt"/>
                <a:cs typeface="+mn-cs"/>
              </a:rPr>
              <a:t>“a </a:t>
            </a:r>
            <a:r>
              <a:rPr lang="en-GB" sz="2000" i="1" dirty="0">
                <a:solidFill>
                  <a:srgbClr val="004D86"/>
                </a:solidFill>
                <a:latin typeface="+mn-lt"/>
                <a:cs typeface="+mn-cs"/>
              </a:rPr>
              <a:t>principle according to which all enterprises, public or private, domestic or foreign, face the same set of rules, and where government’s contact, ownership or involvement in the marketplace, in fact or in law, does not confer an undue competitive advantage to a market participant.”</a:t>
            </a:r>
            <a:r>
              <a:rPr lang="pt-PT" sz="2000" dirty="0">
                <a:solidFill>
                  <a:srgbClr val="004D86"/>
                </a:solidFill>
                <a:latin typeface="+mn-lt"/>
                <a:cs typeface="+mn-cs"/>
              </a:rPr>
              <a:t> </a:t>
            </a:r>
            <a:r>
              <a:rPr lang="pt-PT" sz="2000" dirty="0" smtClean="0">
                <a:solidFill>
                  <a:srgbClr val="004D86"/>
                </a:solidFill>
                <a:latin typeface="+mn-lt"/>
                <a:cs typeface="+mn-cs"/>
              </a:rPr>
              <a:t>OECD</a:t>
            </a:r>
          </a:p>
          <a:p>
            <a:pPr marL="777847" lvl="1" indent="-358775">
              <a:spcBef>
                <a:spcPts val="600"/>
              </a:spcBef>
              <a:buFont typeface="Calibri" panose="020F0502020204030204" pitchFamily="34" charset="0"/>
              <a:buChar char="»"/>
            </a:pPr>
            <a:r>
              <a:rPr lang="pt-PT" sz="2000" b="1" dirty="0" err="1" smtClean="0">
                <a:solidFill>
                  <a:srgbClr val="004D86"/>
                </a:solidFill>
                <a:latin typeface="+mn-lt"/>
                <a:cs typeface="+mn-cs"/>
              </a:rPr>
              <a:t>Equal</a:t>
            </a:r>
            <a:r>
              <a:rPr lang="pt-PT" sz="2000" b="1" dirty="0" smtClean="0">
                <a:solidFill>
                  <a:srgbClr val="004D86"/>
                </a:solidFill>
                <a:latin typeface="+mn-lt"/>
                <a:cs typeface="+mn-cs"/>
              </a:rPr>
              <a:t> </a:t>
            </a:r>
            <a:r>
              <a:rPr lang="pt-PT" sz="2000" b="1" dirty="0" err="1" smtClean="0">
                <a:solidFill>
                  <a:srgbClr val="004D86"/>
                </a:solidFill>
                <a:latin typeface="+mn-lt"/>
                <a:cs typeface="+mn-cs"/>
              </a:rPr>
              <a:t>treatment</a:t>
            </a:r>
            <a:r>
              <a:rPr lang="pt-PT" sz="2000" b="1" dirty="0" smtClean="0">
                <a:solidFill>
                  <a:srgbClr val="004D86"/>
                </a:solidFill>
                <a:latin typeface="+mn-lt"/>
                <a:cs typeface="+mn-cs"/>
              </a:rPr>
              <a:t> - </a:t>
            </a:r>
            <a:r>
              <a:rPr lang="pt-PT" sz="2000" b="1" dirty="0" err="1" smtClean="0">
                <a:solidFill>
                  <a:srgbClr val="004D86"/>
                </a:solidFill>
                <a:latin typeface="+mn-lt"/>
                <a:cs typeface="+mn-cs"/>
              </a:rPr>
              <a:t>fairness</a:t>
            </a:r>
            <a:r>
              <a:rPr lang="en-GB" i="1" dirty="0" smtClean="0">
                <a:solidFill>
                  <a:srgbClr val="004D86"/>
                </a:solidFill>
                <a:latin typeface="+mn-lt"/>
                <a:cs typeface="+mn-cs"/>
              </a:rPr>
              <a:t>	</a:t>
            </a:r>
            <a:r>
              <a:rPr lang="en-GB" i="1" dirty="0" smtClean="0">
                <a:solidFill>
                  <a:srgbClr val="004D86"/>
                </a:solidFill>
                <a:latin typeface="+mn-lt"/>
                <a:cs typeface="+mn-cs"/>
              </a:rPr>
              <a:t>	</a:t>
            </a:r>
            <a:r>
              <a:rPr lang="en-GB" b="1" i="1" dirty="0" smtClean="0">
                <a:solidFill>
                  <a:srgbClr val="004D86"/>
                </a:solidFill>
                <a:latin typeface="+mn-lt"/>
                <a:cs typeface="+mn-cs"/>
              </a:rPr>
              <a:t>Vs</a:t>
            </a:r>
            <a:endParaRPr lang="pt-PT" sz="1800" b="1" dirty="0">
              <a:solidFill>
                <a:srgbClr val="004D86"/>
              </a:solidFill>
              <a:latin typeface="+mn-lt"/>
              <a:cs typeface="+mn-cs"/>
            </a:endParaRPr>
          </a:p>
          <a:p>
            <a:pPr marL="357188" indent="-298450">
              <a:spcBef>
                <a:spcPts val="1800"/>
              </a:spcBef>
            </a:pPr>
            <a:r>
              <a:rPr lang="en-GB" sz="2400" b="1" dirty="0" smtClean="0">
                <a:solidFill>
                  <a:srgbClr val="004D86"/>
                </a:solidFill>
                <a:latin typeface="+mn-lt"/>
                <a:cs typeface="+mn-cs"/>
              </a:rPr>
              <a:t>To avoid </a:t>
            </a:r>
            <a:r>
              <a:rPr lang="en-GB" sz="2400" b="1" dirty="0">
                <a:solidFill>
                  <a:srgbClr val="004D86"/>
                </a:solidFill>
                <a:latin typeface="+mn-lt"/>
                <a:cs typeface="+mn-cs"/>
              </a:rPr>
              <a:t>d</a:t>
            </a:r>
            <a:r>
              <a:rPr lang="en-GB" sz="2400" b="1" dirty="0" smtClean="0">
                <a:solidFill>
                  <a:srgbClr val="004D86"/>
                </a:solidFill>
                <a:latin typeface="+mn-lt"/>
                <a:cs typeface="+mn-cs"/>
              </a:rPr>
              <a:t>istortions </a:t>
            </a:r>
            <a:r>
              <a:rPr lang="en-GB" sz="2400" b="1" dirty="0">
                <a:solidFill>
                  <a:srgbClr val="004D86"/>
                </a:solidFill>
                <a:latin typeface="+mn-lt"/>
                <a:cs typeface="+mn-cs"/>
              </a:rPr>
              <a:t>and inefficiencies</a:t>
            </a:r>
            <a:r>
              <a:rPr lang="en-GB" sz="2400" dirty="0">
                <a:solidFill>
                  <a:srgbClr val="004D86"/>
                </a:solidFill>
                <a:latin typeface="+mn-lt"/>
                <a:cs typeface="+mn-cs"/>
              </a:rPr>
              <a:t> caused by state </a:t>
            </a:r>
            <a:r>
              <a:rPr lang="en-GB" sz="2400" dirty="0" smtClean="0">
                <a:solidFill>
                  <a:srgbClr val="004D86"/>
                </a:solidFill>
                <a:latin typeface="+mn-lt"/>
                <a:cs typeface="+mn-cs"/>
              </a:rPr>
              <a:t>aid</a:t>
            </a:r>
          </a:p>
          <a:p>
            <a:pPr marL="820710" lvl="1" indent="-342900">
              <a:buFont typeface="Calibri" panose="020F0502020204030204" pitchFamily="34" charset="0"/>
              <a:buChar char="»"/>
            </a:pPr>
            <a:r>
              <a:rPr lang="en-US" sz="2000" dirty="0">
                <a:solidFill>
                  <a:srgbClr val="004D86"/>
                </a:solidFill>
                <a:latin typeface="+mn-lt"/>
                <a:cs typeface="+mn-cs"/>
              </a:rPr>
              <a:t>Globally wasteful “subsidy races” between regions or states </a:t>
            </a:r>
            <a:r>
              <a:rPr lang="en-US" sz="2000" dirty="0" smtClean="0">
                <a:solidFill>
                  <a:srgbClr val="004D86"/>
                </a:solidFill>
                <a:latin typeface="+mn-lt"/>
                <a:cs typeface="+mn-cs"/>
              </a:rPr>
              <a:t>– ineffective use of tax payers money (</a:t>
            </a:r>
            <a:r>
              <a:rPr lang="en-US" sz="2000" b="1" dirty="0" smtClean="0">
                <a:solidFill>
                  <a:srgbClr val="004D86"/>
                </a:solidFill>
                <a:latin typeface="+mn-lt"/>
                <a:cs typeface="+mn-cs"/>
              </a:rPr>
              <a:t>political rationale</a:t>
            </a:r>
            <a:r>
              <a:rPr lang="en-US" sz="2000" dirty="0" smtClean="0">
                <a:solidFill>
                  <a:srgbClr val="004D86"/>
                </a:solidFill>
                <a:latin typeface="+mn-lt"/>
                <a:cs typeface="+mn-cs"/>
              </a:rPr>
              <a:t>)</a:t>
            </a:r>
            <a:endParaRPr lang="en-US" sz="2000" dirty="0">
              <a:solidFill>
                <a:srgbClr val="004D86"/>
              </a:solidFill>
              <a:latin typeface="+mn-lt"/>
              <a:cs typeface="+mn-cs"/>
            </a:endParaRPr>
          </a:p>
          <a:p>
            <a:pPr marL="820710" lvl="1" indent="-342900">
              <a:buFont typeface="Calibri" panose="020F0502020204030204" pitchFamily="34" charset="0"/>
              <a:buChar char="»"/>
            </a:pPr>
            <a:r>
              <a:rPr lang="en-GB" sz="2000" dirty="0" smtClean="0">
                <a:solidFill>
                  <a:srgbClr val="004D86"/>
                </a:solidFill>
                <a:latin typeface="+mn-lt"/>
                <a:cs typeface="+mn-cs"/>
              </a:rPr>
              <a:t>Allocative and production </a:t>
            </a:r>
            <a:r>
              <a:rPr lang="en-GB" sz="2000" dirty="0" smtClean="0">
                <a:solidFill>
                  <a:srgbClr val="004D86"/>
                </a:solidFill>
                <a:latin typeface="+mn-lt"/>
                <a:cs typeface="+mn-cs"/>
              </a:rPr>
              <a:t>inefficiencies (</a:t>
            </a:r>
            <a:r>
              <a:rPr lang="en-GB" sz="2000" b="1" dirty="0" smtClean="0">
                <a:solidFill>
                  <a:srgbClr val="004D86"/>
                </a:solidFill>
                <a:latin typeface="+mn-lt"/>
                <a:cs typeface="+mn-cs"/>
              </a:rPr>
              <a:t>economic rationale</a:t>
            </a:r>
            <a:r>
              <a:rPr lang="en-GB" sz="2000" dirty="0" smtClean="0">
                <a:solidFill>
                  <a:srgbClr val="004D86"/>
                </a:solidFill>
                <a:latin typeface="+mn-lt"/>
                <a:cs typeface="+mn-cs"/>
              </a:rPr>
              <a:t>)</a:t>
            </a:r>
            <a:endParaRPr lang="en-GB" sz="2000" dirty="0" smtClean="0">
              <a:solidFill>
                <a:srgbClr val="004D86"/>
              </a:solidFill>
              <a:latin typeface="+mn-lt"/>
              <a:cs typeface="+mn-cs"/>
            </a:endParaRPr>
          </a:p>
          <a:p>
            <a:pPr marL="1239783" lvl="2" indent="-342900">
              <a:buFont typeface="Calibri" panose="020F0502020204030204" pitchFamily="34" charset="0"/>
              <a:buChar char="˃"/>
            </a:pPr>
            <a:r>
              <a:rPr lang="en-GB" sz="1600" dirty="0" smtClean="0">
                <a:solidFill>
                  <a:srgbClr val="004D86"/>
                </a:solidFill>
                <a:latin typeface="+mn-lt"/>
                <a:cs typeface="+mn-cs"/>
              </a:rPr>
              <a:t>Interference with market signals</a:t>
            </a:r>
          </a:p>
          <a:p>
            <a:pPr marL="1239783" lvl="2" indent="-342900">
              <a:buFont typeface="Calibri" panose="020F0502020204030204" pitchFamily="34" charset="0"/>
              <a:buChar char="˃"/>
            </a:pPr>
            <a:r>
              <a:rPr lang="en-GB" sz="1600" dirty="0" smtClean="0">
                <a:solidFill>
                  <a:srgbClr val="004D86"/>
                </a:solidFill>
                <a:latin typeface="+mn-lt"/>
                <a:cs typeface="+mn-cs"/>
              </a:rPr>
              <a:t>Capital misallocation</a:t>
            </a:r>
          </a:p>
          <a:p>
            <a:pPr marL="1239783" lvl="2" indent="-342900">
              <a:buFont typeface="Calibri" panose="020F0502020204030204" pitchFamily="34" charset="0"/>
              <a:buChar char="˃"/>
            </a:pPr>
            <a:r>
              <a:rPr lang="en-GB" sz="1600" dirty="0" smtClean="0">
                <a:solidFill>
                  <a:srgbClr val="004D86"/>
                </a:solidFill>
                <a:latin typeface="+mn-lt"/>
                <a:cs typeface="+mn-cs"/>
              </a:rPr>
              <a:t>Lessening of incentives to innovate, raise quality or cut production costs</a:t>
            </a:r>
            <a:endParaRPr lang="en-GB" sz="1600" dirty="0">
              <a:solidFill>
                <a:srgbClr val="004D86"/>
              </a:solidFill>
              <a:latin typeface="+mn-lt"/>
              <a:cs typeface="+mn-cs"/>
            </a:endParaRPr>
          </a:p>
          <a:p>
            <a:pPr marL="58738" indent="0">
              <a:buNone/>
            </a:pPr>
            <a:endParaRPr lang="en-US" sz="1600" dirty="0" smtClean="0">
              <a:solidFill>
                <a:srgbClr val="004D86"/>
              </a:solidFill>
              <a:latin typeface="+mn-lt"/>
              <a:cs typeface="+mn-cs"/>
            </a:endParaRPr>
          </a:p>
          <a:p>
            <a:pPr marL="58738" indent="0">
              <a:buNone/>
            </a:pPr>
            <a:endParaRPr lang="en-GB" dirty="0" smtClean="0">
              <a:solidFill>
                <a:srgbClr val="004D86"/>
              </a:solidFill>
              <a:latin typeface="+mn-lt"/>
              <a:cs typeface="+mn-cs"/>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3</a:t>
            </a:fld>
            <a:endParaRPr lang="pt-PT" dirty="0"/>
          </a:p>
        </p:txBody>
      </p:sp>
    </p:spTree>
    <p:extLst>
      <p:ext uri="{BB962C8B-B14F-4D97-AF65-F5344CB8AC3E}">
        <p14:creationId xmlns:p14="http://schemas.microsoft.com/office/powerpoint/2010/main" val="11549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n-GB" sz="3200" b="1" dirty="0">
                <a:solidFill>
                  <a:schemeClr val="tx2"/>
                </a:solidFill>
                <a:latin typeface="+mn-lt"/>
              </a:rPr>
              <a:t>Portuguese legal and institutional framework on domestic state aid </a:t>
            </a:r>
            <a:r>
              <a:rPr lang="pt-PT" sz="3200" b="1" dirty="0">
                <a:solidFill>
                  <a:schemeClr val="tx2"/>
                </a:solidFill>
                <a:latin typeface="+mn-lt"/>
              </a:rPr>
              <a:t/>
            </a:r>
            <a:br>
              <a:rPr lang="pt-PT" sz="3200" b="1" dirty="0">
                <a:solidFill>
                  <a:schemeClr val="tx2"/>
                </a:solidFill>
                <a:latin typeface="+mn-lt"/>
              </a:rPr>
            </a:br>
            <a:endParaRPr lang="pt-PT" sz="3200" b="1" dirty="0">
              <a:solidFill>
                <a:schemeClr val="tx2"/>
              </a:solidFill>
              <a:latin typeface="+mn-lt"/>
            </a:endParaRPr>
          </a:p>
        </p:txBody>
      </p:sp>
      <p:sp>
        <p:nvSpPr>
          <p:cNvPr id="3" name="Marcador de Posição de Conteúdo 2"/>
          <p:cNvSpPr>
            <a:spLocks noGrp="1"/>
          </p:cNvSpPr>
          <p:nvPr>
            <p:ph idx="1"/>
          </p:nvPr>
        </p:nvSpPr>
        <p:spPr/>
        <p:txBody>
          <a:bodyPr/>
          <a:lstStyle/>
          <a:p>
            <a:r>
              <a:rPr lang="en-US" sz="2400" dirty="0">
                <a:solidFill>
                  <a:srgbClr val="004D86"/>
                </a:solidFill>
              </a:rPr>
              <a:t>Art 65(1</a:t>
            </a:r>
            <a:r>
              <a:rPr lang="en-US" sz="2400" dirty="0" smtClean="0">
                <a:solidFill>
                  <a:srgbClr val="004D86"/>
                </a:solidFill>
              </a:rPr>
              <a:t>) of the </a:t>
            </a:r>
            <a:r>
              <a:rPr lang="en-US" sz="2400" b="1" dirty="0" smtClean="0">
                <a:solidFill>
                  <a:srgbClr val="004D86"/>
                </a:solidFill>
              </a:rPr>
              <a:t>Portuguese Competition Law </a:t>
            </a:r>
            <a:r>
              <a:rPr lang="en-US" sz="2400" dirty="0">
                <a:solidFill>
                  <a:srgbClr val="004D86"/>
                </a:solidFill>
              </a:rPr>
              <a:t>reads: </a:t>
            </a:r>
          </a:p>
          <a:p>
            <a:pPr marL="478939" lvl="1" indent="0">
              <a:buNone/>
            </a:pPr>
            <a:r>
              <a:rPr lang="en-US" sz="2200" i="1" dirty="0">
                <a:solidFill>
                  <a:srgbClr val="004D86"/>
                </a:solidFill>
                <a:latin typeface="+mn-lt"/>
                <a:cs typeface="+mn-cs"/>
              </a:rPr>
              <a:t>“Aid granted by a Member State or by any other public entity to an undertaking should not restrict, distort or affect in a sensible manner competition in the domestic market or in a substantial part of it.”</a:t>
            </a:r>
          </a:p>
          <a:p>
            <a:endParaRPr lang="en-US" sz="2400" dirty="0">
              <a:solidFill>
                <a:srgbClr val="004D86"/>
              </a:solidFill>
            </a:endParaRPr>
          </a:p>
          <a:p>
            <a:r>
              <a:rPr lang="en-US" sz="2400" dirty="0" smtClean="0">
                <a:solidFill>
                  <a:srgbClr val="004D86"/>
                </a:solidFill>
              </a:rPr>
              <a:t>Article </a:t>
            </a:r>
            <a:r>
              <a:rPr lang="en-US" sz="2400" dirty="0">
                <a:solidFill>
                  <a:srgbClr val="004D86"/>
                </a:solidFill>
              </a:rPr>
              <a:t>107(1) </a:t>
            </a:r>
            <a:r>
              <a:rPr lang="en-US" sz="2400" b="1" dirty="0">
                <a:solidFill>
                  <a:srgbClr val="004D86"/>
                </a:solidFill>
              </a:rPr>
              <a:t>TFUE</a:t>
            </a:r>
            <a:r>
              <a:rPr lang="en-US" sz="2400" dirty="0">
                <a:solidFill>
                  <a:srgbClr val="004D86"/>
                </a:solidFill>
              </a:rPr>
              <a:t>: </a:t>
            </a:r>
          </a:p>
          <a:p>
            <a:pPr marL="478939" lvl="1" indent="0">
              <a:buNone/>
            </a:pPr>
            <a:r>
              <a:rPr lang="en-US" sz="2200" i="1" dirty="0" smtClean="0">
                <a:solidFill>
                  <a:srgbClr val="004D86"/>
                </a:solidFill>
                <a:latin typeface="+mn-lt"/>
                <a:cs typeface="+mn-cs"/>
              </a:rPr>
              <a:t>“Save </a:t>
            </a:r>
            <a:r>
              <a:rPr lang="en-US" sz="2200" i="1" dirty="0">
                <a:solidFill>
                  <a:srgbClr val="004D86"/>
                </a:solidFill>
                <a:latin typeface="+mn-lt"/>
                <a:cs typeface="+mn-cs"/>
              </a:rPr>
              <a:t>as otherwise provided in the Treaties, any aid granted by a Member State or through State resources in any form whatsoever which distorts or threatens to distort competition by favoring certain undertakings or the production of certain goods shall, in so far as it affects trade between Member States, be incompatible with the internal market</a:t>
            </a:r>
            <a:r>
              <a:rPr lang="en-US" sz="2200" i="1" dirty="0" smtClean="0">
                <a:solidFill>
                  <a:srgbClr val="004D86"/>
                </a:solidFill>
                <a:latin typeface="+mn-lt"/>
                <a:cs typeface="+mn-cs"/>
              </a:rPr>
              <a:t>.”</a:t>
            </a:r>
            <a:endParaRPr lang="en-US" sz="2200" i="1" dirty="0">
              <a:solidFill>
                <a:srgbClr val="004D86"/>
              </a:solidFill>
              <a:latin typeface="+mn-lt"/>
              <a:cs typeface="+mn-cs"/>
            </a:endParaRPr>
          </a:p>
          <a:p>
            <a:endParaRPr lang="en-GB" sz="2400" dirty="0">
              <a:solidFill>
                <a:srgbClr val="004D86"/>
              </a:solidFill>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4</a:t>
            </a:fld>
            <a:endParaRPr lang="pt-PT" dirty="0"/>
          </a:p>
        </p:txBody>
      </p:sp>
    </p:spTree>
    <p:extLst>
      <p:ext uri="{BB962C8B-B14F-4D97-AF65-F5344CB8AC3E}">
        <p14:creationId xmlns:p14="http://schemas.microsoft.com/office/powerpoint/2010/main" val="306998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n-GB" sz="3200" b="1" dirty="0">
                <a:solidFill>
                  <a:schemeClr val="tx2"/>
                </a:solidFill>
                <a:latin typeface="+mn-lt"/>
              </a:rPr>
              <a:t>Portuguese legal and institutional framework on domestic state </a:t>
            </a:r>
            <a:r>
              <a:rPr lang="en-GB" sz="3200" b="1" dirty="0" smtClean="0">
                <a:solidFill>
                  <a:schemeClr val="tx2"/>
                </a:solidFill>
                <a:latin typeface="+mn-lt"/>
              </a:rPr>
              <a:t>aid</a:t>
            </a:r>
            <a:endParaRPr lang="pt-PT" sz="3200" b="1" dirty="0">
              <a:solidFill>
                <a:schemeClr val="tx2"/>
              </a:solidFill>
              <a:latin typeface="+mn-lt"/>
            </a:endParaRPr>
          </a:p>
        </p:txBody>
      </p:sp>
      <p:sp>
        <p:nvSpPr>
          <p:cNvPr id="3" name="Marcador de Posição de Conteúdo 2"/>
          <p:cNvSpPr>
            <a:spLocks noGrp="1"/>
          </p:cNvSpPr>
          <p:nvPr>
            <p:ph idx="1"/>
          </p:nvPr>
        </p:nvSpPr>
        <p:spPr/>
        <p:txBody>
          <a:bodyPr/>
          <a:lstStyle/>
          <a:p>
            <a:r>
              <a:rPr lang="en-US" sz="2400" dirty="0" smtClean="0">
                <a:solidFill>
                  <a:srgbClr val="004D86"/>
                </a:solidFill>
                <a:latin typeface="+mn-lt"/>
              </a:rPr>
              <a:t>No prior notification procedure to the </a:t>
            </a:r>
            <a:r>
              <a:rPr lang="en-US" sz="2400" dirty="0" err="1" smtClean="0">
                <a:solidFill>
                  <a:srgbClr val="004D86"/>
                </a:solidFill>
                <a:latin typeface="+mn-lt"/>
              </a:rPr>
              <a:t>AdC</a:t>
            </a:r>
            <a:r>
              <a:rPr lang="en-US" sz="2400" dirty="0" smtClean="0">
                <a:solidFill>
                  <a:srgbClr val="004D86"/>
                </a:solidFill>
                <a:latin typeface="+mn-lt"/>
              </a:rPr>
              <a:t> </a:t>
            </a:r>
          </a:p>
          <a:p>
            <a:r>
              <a:rPr lang="en-US" sz="2400" dirty="0" smtClean="0">
                <a:solidFill>
                  <a:srgbClr val="004D86"/>
                </a:solidFill>
                <a:latin typeface="+mn-lt"/>
              </a:rPr>
              <a:t>No need for approval by the </a:t>
            </a:r>
            <a:r>
              <a:rPr lang="en-US" sz="2400" dirty="0" err="1" smtClean="0">
                <a:solidFill>
                  <a:srgbClr val="004D86"/>
                </a:solidFill>
                <a:latin typeface="+mn-lt"/>
              </a:rPr>
              <a:t>AdC</a:t>
            </a:r>
            <a:r>
              <a:rPr lang="en-US" sz="2400" dirty="0" smtClean="0">
                <a:solidFill>
                  <a:srgbClr val="004D86"/>
                </a:solidFill>
                <a:latin typeface="+mn-lt"/>
              </a:rPr>
              <a:t> before the aid is enacted</a:t>
            </a:r>
          </a:p>
          <a:p>
            <a:r>
              <a:rPr lang="en-US" sz="2400" dirty="0" smtClean="0">
                <a:solidFill>
                  <a:srgbClr val="004D86"/>
                </a:solidFill>
                <a:latin typeface="+mn-lt"/>
                <a:cs typeface="+mn-cs"/>
              </a:rPr>
              <a:t>No sanction or duty of recovery provided in the law in case the aid is found to distort competition in part or in the whole of the national market</a:t>
            </a:r>
          </a:p>
          <a:p>
            <a:r>
              <a:rPr lang="en-US" sz="2400" dirty="0" smtClean="0">
                <a:solidFill>
                  <a:srgbClr val="004D86"/>
                </a:solidFill>
                <a:latin typeface="+mn-lt"/>
                <a:cs typeface="+mn-cs"/>
              </a:rPr>
              <a:t>The </a:t>
            </a:r>
            <a:r>
              <a:rPr lang="en-US" sz="2400" dirty="0" err="1" smtClean="0">
                <a:solidFill>
                  <a:srgbClr val="004D86"/>
                </a:solidFill>
                <a:latin typeface="+mn-lt"/>
                <a:cs typeface="+mn-cs"/>
              </a:rPr>
              <a:t>AdC</a:t>
            </a:r>
            <a:r>
              <a:rPr lang="en-US" sz="2400" dirty="0" smtClean="0">
                <a:solidFill>
                  <a:srgbClr val="004D86"/>
                </a:solidFill>
                <a:latin typeface="+mn-lt"/>
                <a:cs typeface="+mn-cs"/>
              </a:rPr>
              <a:t> does not hold full enforcement powers but only the power to issue recommendations </a:t>
            </a:r>
          </a:p>
          <a:p>
            <a:pPr lvl="1"/>
            <a:r>
              <a:rPr lang="en-US" sz="2000" dirty="0" smtClean="0">
                <a:solidFill>
                  <a:srgbClr val="004D86"/>
                </a:solidFill>
                <a:latin typeface="+mn-lt"/>
                <a:cs typeface="+mn-cs"/>
              </a:rPr>
              <a:t>Art 65(2) of the Portuguese Competition Act establishes that the </a:t>
            </a:r>
            <a:r>
              <a:rPr lang="en-US" sz="2000" dirty="0" err="1" smtClean="0">
                <a:solidFill>
                  <a:srgbClr val="004D86"/>
                </a:solidFill>
                <a:latin typeface="+mn-lt"/>
                <a:cs typeface="+mn-cs"/>
              </a:rPr>
              <a:t>AdC</a:t>
            </a:r>
            <a:r>
              <a:rPr lang="en-US" sz="2000" dirty="0" smtClean="0">
                <a:solidFill>
                  <a:srgbClr val="004D86"/>
                </a:solidFill>
                <a:latin typeface="+mn-lt"/>
                <a:cs typeface="+mn-cs"/>
              </a:rPr>
              <a:t> may scrutinize any aid or aid project and issue </a:t>
            </a:r>
            <a:r>
              <a:rPr lang="en-US" sz="2000" u="sng" dirty="0" smtClean="0">
                <a:solidFill>
                  <a:srgbClr val="004D86"/>
                </a:solidFill>
                <a:latin typeface="+mn-lt"/>
                <a:cs typeface="+mn-cs"/>
              </a:rPr>
              <a:t>recommendations to the Government or any other public entity </a:t>
            </a:r>
            <a:r>
              <a:rPr lang="en-US" sz="2000" dirty="0" smtClean="0">
                <a:solidFill>
                  <a:srgbClr val="004D86"/>
                </a:solidFill>
                <a:latin typeface="+mn-lt"/>
                <a:cs typeface="+mn-cs"/>
              </a:rPr>
              <a:t>as it deems necessary to eliminate the negative effects on competition of such aid.</a:t>
            </a:r>
            <a:endParaRPr lang="en-US" sz="1800" dirty="0">
              <a:solidFill>
                <a:srgbClr val="004D86"/>
              </a:solidFill>
              <a:latin typeface="+mn-lt"/>
              <a:cs typeface="+mn-cs"/>
            </a:endParaRPr>
          </a:p>
          <a:p>
            <a:endParaRPr lang="en-GB" sz="2400" dirty="0">
              <a:solidFill>
                <a:srgbClr val="004D86"/>
              </a:solidFill>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5</a:t>
            </a:fld>
            <a:endParaRPr lang="pt-PT" dirty="0"/>
          </a:p>
        </p:txBody>
      </p:sp>
    </p:spTree>
    <p:extLst>
      <p:ext uri="{BB962C8B-B14F-4D97-AF65-F5344CB8AC3E}">
        <p14:creationId xmlns:p14="http://schemas.microsoft.com/office/powerpoint/2010/main" val="37255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9"/>
            <a:ext cx="6761956" cy="1143000"/>
          </a:xfrm>
        </p:spPr>
        <p:txBody>
          <a:bodyPr/>
          <a:lstStyle/>
          <a:p>
            <a:pPr algn="l"/>
            <a:r>
              <a:rPr lang="en-GB" sz="3200" b="1" dirty="0">
                <a:solidFill>
                  <a:schemeClr val="tx2"/>
                </a:solidFill>
                <a:latin typeface="+mn-lt"/>
              </a:rPr>
              <a:t>Why state aid that does not affect </a:t>
            </a:r>
            <a:r>
              <a:rPr lang="en-GB" sz="3200" b="1" dirty="0" smtClean="0">
                <a:solidFill>
                  <a:schemeClr val="tx2"/>
                </a:solidFill>
                <a:latin typeface="+mn-lt"/>
              </a:rPr>
              <a:t>interstate trade </a:t>
            </a:r>
            <a:r>
              <a:rPr lang="en-GB" sz="3200" b="1" dirty="0">
                <a:solidFill>
                  <a:schemeClr val="tx2"/>
                </a:solidFill>
                <a:latin typeface="+mn-lt"/>
              </a:rPr>
              <a:t>is not </a:t>
            </a:r>
            <a:r>
              <a:rPr lang="en-GB" sz="3200" b="1" i="1" dirty="0" smtClean="0">
                <a:solidFill>
                  <a:schemeClr val="tx2"/>
                </a:solidFill>
                <a:latin typeface="+mn-lt"/>
              </a:rPr>
              <a:t>strictly</a:t>
            </a:r>
            <a:r>
              <a:rPr lang="en-GB" sz="3200" b="1" dirty="0" smtClean="0">
                <a:solidFill>
                  <a:schemeClr val="tx2"/>
                </a:solidFill>
                <a:latin typeface="+mn-lt"/>
              </a:rPr>
              <a:t> prohibited </a:t>
            </a:r>
            <a:r>
              <a:rPr lang="en-GB" sz="3200" b="1" dirty="0">
                <a:solidFill>
                  <a:schemeClr val="tx2"/>
                </a:solidFill>
                <a:latin typeface="+mn-lt"/>
              </a:rPr>
              <a:t>in </a:t>
            </a:r>
            <a:r>
              <a:rPr lang="en-GB" sz="3200" b="1" dirty="0" smtClean="0">
                <a:solidFill>
                  <a:schemeClr val="tx2"/>
                </a:solidFill>
                <a:latin typeface="+mn-lt"/>
              </a:rPr>
              <a:t>Portugal</a:t>
            </a:r>
            <a:endParaRPr lang="pt-PT" sz="3200" b="1" dirty="0">
              <a:solidFill>
                <a:schemeClr val="tx2"/>
              </a:solidFill>
              <a:latin typeface="+mn-lt"/>
            </a:endParaRPr>
          </a:p>
        </p:txBody>
      </p:sp>
      <p:sp>
        <p:nvSpPr>
          <p:cNvPr id="3" name="Marcador de Posição de Conteúdo 2"/>
          <p:cNvSpPr>
            <a:spLocks noGrp="1"/>
          </p:cNvSpPr>
          <p:nvPr>
            <p:ph idx="1"/>
          </p:nvPr>
        </p:nvSpPr>
        <p:spPr>
          <a:xfrm>
            <a:off x="495300" y="1412776"/>
            <a:ext cx="8915400" cy="4525963"/>
          </a:xfrm>
        </p:spPr>
        <p:txBody>
          <a:bodyPr/>
          <a:lstStyle/>
          <a:p>
            <a:endParaRPr lang="en-US" dirty="0" smtClean="0">
              <a:solidFill>
                <a:srgbClr val="004D86"/>
              </a:solidFill>
              <a:latin typeface="+mn-lt"/>
            </a:endParaRPr>
          </a:p>
          <a:p>
            <a:r>
              <a:rPr lang="en-US" dirty="0" smtClean="0">
                <a:solidFill>
                  <a:srgbClr val="004D86"/>
                </a:solidFill>
                <a:latin typeface="+mn-lt"/>
              </a:rPr>
              <a:t>Portugal as a cohesive, unitary State – subsidy races between regions not a major concern</a:t>
            </a:r>
          </a:p>
          <a:p>
            <a:r>
              <a:rPr lang="en-US" dirty="0" smtClean="0">
                <a:solidFill>
                  <a:srgbClr val="004D86"/>
                </a:solidFill>
                <a:latin typeface="+mn-lt"/>
              </a:rPr>
              <a:t>In many jurisdictions State aid is </a:t>
            </a:r>
            <a:r>
              <a:rPr lang="en-US" i="1" dirty="0" smtClean="0">
                <a:solidFill>
                  <a:srgbClr val="004D86"/>
                </a:solidFill>
                <a:latin typeface="+mn-lt"/>
              </a:rPr>
              <a:t>not </a:t>
            </a:r>
            <a:r>
              <a:rPr lang="en-US" dirty="0" smtClean="0">
                <a:solidFill>
                  <a:srgbClr val="004D86"/>
                </a:solidFill>
                <a:latin typeface="+mn-lt"/>
              </a:rPr>
              <a:t>competition law </a:t>
            </a:r>
          </a:p>
          <a:p>
            <a:r>
              <a:rPr lang="en-US" dirty="0" smtClean="0">
                <a:solidFill>
                  <a:srgbClr val="004D86"/>
                </a:solidFill>
                <a:latin typeface="+mn-lt"/>
              </a:rPr>
              <a:t>Competition law aimed at </a:t>
            </a:r>
            <a:r>
              <a:rPr lang="en-US" i="1" dirty="0" smtClean="0">
                <a:solidFill>
                  <a:srgbClr val="004D86"/>
                </a:solidFill>
                <a:latin typeface="+mn-lt"/>
              </a:rPr>
              <a:t>undertakings</a:t>
            </a:r>
          </a:p>
          <a:p>
            <a:r>
              <a:rPr lang="en-US" dirty="0" smtClean="0">
                <a:solidFill>
                  <a:srgbClr val="004D86"/>
                </a:solidFill>
                <a:latin typeface="+mn-lt"/>
              </a:rPr>
              <a:t>State as an </a:t>
            </a:r>
            <a:r>
              <a:rPr lang="en-US" b="1" dirty="0" smtClean="0">
                <a:solidFill>
                  <a:srgbClr val="004D86"/>
                </a:solidFill>
                <a:latin typeface="+mn-lt"/>
              </a:rPr>
              <a:t>undertaking </a:t>
            </a:r>
            <a:r>
              <a:rPr lang="en-US" dirty="0" smtClean="0">
                <a:solidFill>
                  <a:srgbClr val="004D86"/>
                </a:solidFill>
                <a:latin typeface="+mn-lt"/>
              </a:rPr>
              <a:t>vs State as a </a:t>
            </a:r>
            <a:r>
              <a:rPr lang="en-US" b="1" dirty="0" smtClean="0">
                <a:solidFill>
                  <a:srgbClr val="004D86"/>
                </a:solidFill>
                <a:latin typeface="+mn-lt"/>
              </a:rPr>
              <a:t>public authority, </a:t>
            </a:r>
            <a:r>
              <a:rPr lang="en-US" dirty="0" smtClean="0">
                <a:solidFill>
                  <a:srgbClr val="004D86"/>
                </a:solidFill>
                <a:latin typeface="+mn-lt"/>
              </a:rPr>
              <a:t>e.g.</a:t>
            </a:r>
            <a:r>
              <a:rPr lang="en-US" b="1" dirty="0" smtClean="0">
                <a:solidFill>
                  <a:srgbClr val="004D86"/>
                </a:solidFill>
                <a:latin typeface="+mn-lt"/>
              </a:rPr>
              <a:t> </a:t>
            </a:r>
            <a:r>
              <a:rPr lang="en-US" dirty="0" smtClean="0">
                <a:solidFill>
                  <a:srgbClr val="004D86"/>
                </a:solidFill>
                <a:latin typeface="+mn-lt"/>
              </a:rPr>
              <a:t>exercising sovereign functions</a:t>
            </a:r>
          </a:p>
          <a:p>
            <a:pPr marL="0" indent="0" algn="r">
              <a:buNone/>
            </a:pPr>
            <a:endParaRPr lang="en-US" dirty="0">
              <a:solidFill>
                <a:srgbClr val="004D86"/>
              </a:solidFill>
              <a:latin typeface="+mn-lt"/>
            </a:endParaRPr>
          </a:p>
          <a:p>
            <a:pPr marL="0" indent="0" algn="ctr">
              <a:buNone/>
            </a:pPr>
            <a:r>
              <a:rPr lang="en-US" b="1" dirty="0" smtClean="0">
                <a:solidFill>
                  <a:srgbClr val="004D86"/>
                </a:solidFill>
                <a:latin typeface="+mn-lt"/>
              </a:rPr>
              <a:t>In any event, it is important to recognize that competition law and state aid rules are interdependent</a:t>
            </a:r>
            <a:endParaRPr lang="en-US" b="1" dirty="0">
              <a:solidFill>
                <a:srgbClr val="004D86"/>
              </a:solidFill>
              <a:latin typeface="+mn-lt"/>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6</a:t>
            </a:fld>
            <a:endParaRPr lang="pt-PT" dirty="0"/>
          </a:p>
        </p:txBody>
      </p:sp>
    </p:spTree>
    <p:extLst>
      <p:ext uri="{BB962C8B-B14F-4D97-AF65-F5344CB8AC3E}">
        <p14:creationId xmlns:p14="http://schemas.microsoft.com/office/powerpoint/2010/main" val="29682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9"/>
            <a:ext cx="8490148" cy="1143000"/>
          </a:xfrm>
        </p:spPr>
        <p:txBody>
          <a:bodyPr/>
          <a:lstStyle/>
          <a:p>
            <a:pPr algn="l"/>
            <a:r>
              <a:rPr lang="en-GB" sz="3200" b="1" dirty="0" smtClean="0">
                <a:solidFill>
                  <a:schemeClr val="tx2"/>
                </a:solidFill>
                <a:latin typeface="+mn-lt"/>
              </a:rPr>
              <a:t>Challenges of strict state aid </a:t>
            </a:r>
            <a:br>
              <a:rPr lang="en-GB" sz="3200" b="1" dirty="0" smtClean="0">
                <a:solidFill>
                  <a:schemeClr val="tx2"/>
                </a:solidFill>
                <a:latin typeface="+mn-lt"/>
              </a:rPr>
            </a:br>
            <a:r>
              <a:rPr lang="en-GB" sz="3200" b="1" dirty="0" smtClean="0">
                <a:solidFill>
                  <a:schemeClr val="tx2"/>
                </a:solidFill>
                <a:latin typeface="+mn-lt"/>
              </a:rPr>
              <a:t>enforcement by national competition authorities</a:t>
            </a:r>
            <a:endParaRPr lang="en-GB" sz="3200" b="1" dirty="0">
              <a:solidFill>
                <a:schemeClr val="tx2"/>
              </a:solidFill>
              <a:latin typeface="+mn-lt"/>
            </a:endParaRPr>
          </a:p>
        </p:txBody>
      </p:sp>
      <p:sp>
        <p:nvSpPr>
          <p:cNvPr id="3" name="Marcador de Posição de Conteúdo 2"/>
          <p:cNvSpPr>
            <a:spLocks noGrp="1"/>
          </p:cNvSpPr>
          <p:nvPr>
            <p:ph idx="1"/>
          </p:nvPr>
        </p:nvSpPr>
        <p:spPr/>
        <p:txBody>
          <a:bodyPr/>
          <a:lstStyle/>
          <a:p>
            <a:pPr>
              <a:spcBef>
                <a:spcPts val="1200"/>
              </a:spcBef>
              <a:spcAft>
                <a:spcPts val="1200"/>
              </a:spcAft>
            </a:pPr>
            <a:r>
              <a:rPr lang="en-GB" b="1" dirty="0">
                <a:solidFill>
                  <a:srgbClr val="004D86"/>
                </a:solidFill>
                <a:latin typeface="+mn-lt"/>
              </a:rPr>
              <a:t>L</a:t>
            </a:r>
            <a:r>
              <a:rPr lang="en-GB" b="1" dirty="0" smtClean="0">
                <a:solidFill>
                  <a:srgbClr val="004D86"/>
                </a:solidFill>
                <a:latin typeface="+mn-lt"/>
              </a:rPr>
              <a:t>ack of enforcement powers</a:t>
            </a:r>
          </a:p>
          <a:p>
            <a:pPr>
              <a:spcBef>
                <a:spcPts val="1200"/>
              </a:spcBef>
              <a:spcAft>
                <a:spcPts val="1200"/>
              </a:spcAft>
            </a:pPr>
            <a:r>
              <a:rPr lang="en-GB" dirty="0" smtClean="0">
                <a:solidFill>
                  <a:srgbClr val="004D86"/>
                </a:solidFill>
                <a:latin typeface="+mn-lt"/>
              </a:rPr>
              <a:t>Good rationales for </a:t>
            </a:r>
            <a:r>
              <a:rPr lang="en-GB" dirty="0">
                <a:solidFill>
                  <a:srgbClr val="004D86"/>
                </a:solidFill>
                <a:latin typeface="+mn-lt"/>
              </a:rPr>
              <a:t>g</a:t>
            </a:r>
            <a:r>
              <a:rPr lang="en-GB" dirty="0" smtClean="0">
                <a:solidFill>
                  <a:srgbClr val="004D86"/>
                </a:solidFill>
                <a:latin typeface="+mn-lt"/>
              </a:rPr>
              <a:t>ranting aid: assessing the compatibility of state aid requires a </a:t>
            </a:r>
            <a:r>
              <a:rPr lang="en-GB" b="1" dirty="0" smtClean="0">
                <a:solidFill>
                  <a:srgbClr val="004D86"/>
                </a:solidFill>
                <a:latin typeface="+mn-lt"/>
              </a:rPr>
              <a:t>delicate balancing exercise between (sometimes conflicting) public policy goals</a:t>
            </a:r>
          </a:p>
          <a:p>
            <a:pPr lvl="1">
              <a:spcBef>
                <a:spcPts val="1200"/>
              </a:spcBef>
              <a:spcAft>
                <a:spcPts val="1200"/>
              </a:spcAft>
            </a:pPr>
            <a:endParaRPr lang="en-GB" dirty="0" smtClean="0">
              <a:solidFill>
                <a:srgbClr val="004D86"/>
              </a:solidFill>
              <a:latin typeface="+mn-lt"/>
            </a:endParaRPr>
          </a:p>
          <a:p>
            <a:pPr marL="478939" lvl="1" indent="0">
              <a:spcBef>
                <a:spcPts val="1200"/>
              </a:spcBef>
              <a:spcAft>
                <a:spcPts val="1200"/>
              </a:spcAft>
              <a:buNone/>
            </a:pPr>
            <a:r>
              <a:rPr lang="en-GB" dirty="0" smtClean="0">
                <a:solidFill>
                  <a:srgbClr val="004D86"/>
                </a:solidFill>
                <a:latin typeface="+mn-lt"/>
              </a:rPr>
              <a:t>With the implication that a competition authority may not be in the best position to take the ultimate decision as to which public interest goal should take precedence over the other</a:t>
            </a:r>
          </a:p>
          <a:p>
            <a:pPr marL="0" indent="0">
              <a:spcBef>
                <a:spcPts val="1200"/>
              </a:spcBef>
              <a:spcAft>
                <a:spcPts val="1200"/>
              </a:spcAft>
              <a:buNone/>
            </a:pPr>
            <a:endParaRPr lang="en-GB" dirty="0" smtClean="0">
              <a:solidFill>
                <a:srgbClr val="004D86"/>
              </a:solidFill>
              <a:latin typeface="+mn-lt"/>
            </a:endParaRP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7</a:t>
            </a:fld>
            <a:endParaRPr lang="pt-PT" dirty="0"/>
          </a:p>
        </p:txBody>
      </p:sp>
      <p:sp>
        <p:nvSpPr>
          <p:cNvPr id="5" name="Seta para baixo 4"/>
          <p:cNvSpPr/>
          <p:nvPr/>
        </p:nvSpPr>
        <p:spPr>
          <a:xfrm>
            <a:off x="4716750" y="3856318"/>
            <a:ext cx="720080" cy="978408"/>
          </a:xfrm>
          <a:prstGeom prst="downArrow">
            <a:avLst/>
          </a:prstGeom>
          <a:solidFill>
            <a:srgbClr val="004D8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5878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PT" sz="3200" b="1" dirty="0" err="1" smtClean="0">
                <a:solidFill>
                  <a:schemeClr val="tx2"/>
                </a:solidFill>
                <a:latin typeface="+mn-lt"/>
              </a:rPr>
              <a:t>AdC’s</a:t>
            </a:r>
            <a:r>
              <a:rPr lang="pt-PT" sz="3200" b="1" dirty="0" smtClean="0">
                <a:solidFill>
                  <a:schemeClr val="tx2"/>
                </a:solidFill>
                <a:latin typeface="+mn-lt"/>
              </a:rPr>
              <a:t> </a:t>
            </a:r>
            <a:r>
              <a:rPr lang="pt-PT" sz="3200" b="1" dirty="0" err="1" smtClean="0">
                <a:solidFill>
                  <a:schemeClr val="tx2"/>
                </a:solidFill>
                <a:latin typeface="+mn-lt"/>
              </a:rPr>
              <a:t>focus</a:t>
            </a:r>
            <a:r>
              <a:rPr lang="pt-PT" sz="3200" b="1" dirty="0" smtClean="0">
                <a:solidFill>
                  <a:schemeClr val="tx2"/>
                </a:solidFill>
                <a:latin typeface="+mn-lt"/>
              </a:rPr>
              <a:t> </a:t>
            </a:r>
            <a:r>
              <a:rPr lang="pt-PT" sz="3200" b="1" dirty="0" err="1" smtClean="0">
                <a:solidFill>
                  <a:schemeClr val="tx2"/>
                </a:solidFill>
                <a:latin typeface="+mn-lt"/>
              </a:rPr>
              <a:t>on</a:t>
            </a:r>
            <a:r>
              <a:rPr lang="pt-PT" sz="3200" b="1" dirty="0" smtClean="0">
                <a:solidFill>
                  <a:schemeClr val="tx2"/>
                </a:solidFill>
                <a:latin typeface="+mn-lt"/>
              </a:rPr>
              <a:t> </a:t>
            </a:r>
            <a:r>
              <a:rPr lang="pt-PT" sz="3200" b="1" dirty="0" err="1" smtClean="0">
                <a:solidFill>
                  <a:schemeClr val="tx2"/>
                </a:solidFill>
                <a:latin typeface="+mn-lt"/>
              </a:rPr>
              <a:t>the</a:t>
            </a:r>
            <a:r>
              <a:rPr lang="pt-PT" sz="3200" b="1" dirty="0" smtClean="0">
                <a:solidFill>
                  <a:schemeClr val="tx2"/>
                </a:solidFill>
                <a:latin typeface="+mn-lt"/>
              </a:rPr>
              <a:t> </a:t>
            </a:r>
            <a:r>
              <a:rPr lang="pt-PT" sz="3200" b="1" dirty="0" err="1" smtClean="0">
                <a:solidFill>
                  <a:schemeClr val="tx2"/>
                </a:solidFill>
                <a:latin typeface="+mn-lt"/>
              </a:rPr>
              <a:t>pursuit</a:t>
            </a:r>
            <a:r>
              <a:rPr lang="pt-PT" sz="3200" b="1" dirty="0" smtClean="0">
                <a:solidFill>
                  <a:schemeClr val="tx2"/>
                </a:solidFill>
                <a:latin typeface="+mn-lt"/>
              </a:rPr>
              <a:t> </a:t>
            </a:r>
            <a:r>
              <a:rPr lang="pt-PT" sz="3200" b="1" dirty="0" err="1" smtClean="0">
                <a:solidFill>
                  <a:schemeClr val="tx2"/>
                </a:solidFill>
                <a:latin typeface="+mn-lt"/>
              </a:rPr>
              <a:t>of</a:t>
            </a:r>
            <a:r>
              <a:rPr lang="pt-PT" sz="3200" b="1" dirty="0" smtClean="0">
                <a:solidFill>
                  <a:schemeClr val="tx2"/>
                </a:solidFill>
                <a:latin typeface="+mn-lt"/>
              </a:rPr>
              <a:t> a single clear-cut </a:t>
            </a:r>
            <a:r>
              <a:rPr lang="pt-PT" sz="3200" b="1" dirty="0" err="1" smtClean="0">
                <a:solidFill>
                  <a:schemeClr val="tx2"/>
                </a:solidFill>
                <a:latin typeface="+mn-lt"/>
              </a:rPr>
              <a:t>goal</a:t>
            </a:r>
            <a:r>
              <a:rPr lang="pt-PT" sz="3200" b="1" dirty="0" smtClean="0">
                <a:solidFill>
                  <a:schemeClr val="tx2"/>
                </a:solidFill>
                <a:latin typeface="+mn-lt"/>
              </a:rPr>
              <a:t> - </a:t>
            </a:r>
            <a:r>
              <a:rPr lang="pt-PT" sz="3200" b="1" dirty="0" err="1" smtClean="0">
                <a:solidFill>
                  <a:schemeClr val="tx2"/>
                </a:solidFill>
                <a:latin typeface="+mn-lt"/>
              </a:rPr>
              <a:t>efficiency</a:t>
            </a:r>
            <a:endParaRPr lang="pt-PT" sz="3200" b="1" dirty="0">
              <a:solidFill>
                <a:schemeClr val="tx2"/>
              </a:solidFill>
              <a:latin typeface="+mn-lt"/>
            </a:endParaRPr>
          </a:p>
        </p:txBody>
      </p:sp>
      <p:sp>
        <p:nvSpPr>
          <p:cNvPr id="3" name="Marcador de Posição de Conteúdo 2"/>
          <p:cNvSpPr>
            <a:spLocks noGrp="1"/>
          </p:cNvSpPr>
          <p:nvPr>
            <p:ph idx="1"/>
          </p:nvPr>
        </p:nvSpPr>
        <p:spPr/>
        <p:txBody>
          <a:bodyPr/>
          <a:lstStyle/>
          <a:p>
            <a:r>
              <a:rPr lang="en-GB" sz="2400" dirty="0" smtClean="0">
                <a:solidFill>
                  <a:srgbClr val="004D86"/>
                </a:solidFill>
              </a:rPr>
              <a:t>Competition </a:t>
            </a:r>
            <a:r>
              <a:rPr lang="en-GB" sz="2400" dirty="0">
                <a:solidFill>
                  <a:srgbClr val="004D86"/>
                </a:solidFill>
              </a:rPr>
              <a:t>law as a “</a:t>
            </a:r>
            <a:r>
              <a:rPr lang="en-GB" sz="2400" b="1" dirty="0">
                <a:solidFill>
                  <a:srgbClr val="004D86"/>
                </a:solidFill>
              </a:rPr>
              <a:t>consumer welfare prescription”</a:t>
            </a:r>
            <a:endParaRPr lang="pt-PT" sz="2400" b="1" dirty="0">
              <a:solidFill>
                <a:srgbClr val="004D86"/>
              </a:solidFill>
            </a:endParaRPr>
          </a:p>
          <a:p>
            <a:r>
              <a:rPr lang="pt-PT" sz="2400" dirty="0" err="1" smtClean="0">
                <a:solidFill>
                  <a:srgbClr val="004D86"/>
                </a:solidFill>
                <a:latin typeface="+mn-lt"/>
              </a:rPr>
              <a:t>Art</a:t>
            </a:r>
            <a:r>
              <a:rPr lang="pt-PT" sz="2400" dirty="0" smtClean="0">
                <a:solidFill>
                  <a:srgbClr val="004D86"/>
                </a:solidFill>
                <a:latin typeface="+mn-lt"/>
              </a:rPr>
              <a:t> 1(3) </a:t>
            </a:r>
            <a:r>
              <a:rPr lang="pt-PT" sz="2400" dirty="0" err="1" smtClean="0">
                <a:solidFill>
                  <a:srgbClr val="004D86"/>
                </a:solidFill>
                <a:latin typeface="+mn-lt"/>
              </a:rPr>
              <a:t>of</a:t>
            </a:r>
            <a:r>
              <a:rPr lang="pt-PT" sz="2400" dirty="0" smtClean="0">
                <a:solidFill>
                  <a:srgbClr val="004D86"/>
                </a:solidFill>
                <a:latin typeface="+mn-lt"/>
              </a:rPr>
              <a:t> </a:t>
            </a:r>
            <a:r>
              <a:rPr lang="pt-PT" sz="2400" dirty="0" err="1" smtClean="0">
                <a:solidFill>
                  <a:srgbClr val="004D86"/>
                </a:solidFill>
                <a:latin typeface="+mn-lt"/>
              </a:rPr>
              <a:t>the</a:t>
            </a:r>
            <a:r>
              <a:rPr lang="pt-PT" sz="2400" dirty="0" smtClean="0">
                <a:solidFill>
                  <a:srgbClr val="004D86"/>
                </a:solidFill>
                <a:latin typeface="+mn-lt"/>
              </a:rPr>
              <a:t> </a:t>
            </a:r>
            <a:r>
              <a:rPr lang="pt-PT" sz="2400" b="1" dirty="0" err="1" smtClean="0">
                <a:solidFill>
                  <a:srgbClr val="004D86"/>
                </a:solidFill>
                <a:latin typeface="+mn-lt"/>
              </a:rPr>
              <a:t>AdC’s</a:t>
            </a:r>
            <a:r>
              <a:rPr lang="pt-PT" sz="2400" b="1" dirty="0" smtClean="0">
                <a:solidFill>
                  <a:srgbClr val="004D86"/>
                </a:solidFill>
                <a:latin typeface="+mn-lt"/>
              </a:rPr>
              <a:t> </a:t>
            </a:r>
            <a:r>
              <a:rPr lang="pt-PT" sz="2400" b="1" dirty="0" err="1" smtClean="0">
                <a:solidFill>
                  <a:srgbClr val="004D86"/>
                </a:solidFill>
                <a:latin typeface="+mn-lt"/>
              </a:rPr>
              <a:t>By-laws</a:t>
            </a:r>
            <a:r>
              <a:rPr lang="pt-PT" sz="2400" b="1" dirty="0" smtClean="0">
                <a:solidFill>
                  <a:srgbClr val="004D86"/>
                </a:solidFill>
                <a:latin typeface="+mn-lt"/>
              </a:rPr>
              <a:t>:</a:t>
            </a:r>
          </a:p>
          <a:p>
            <a:pPr marL="898012" lvl="2" indent="0">
              <a:buNone/>
            </a:pPr>
            <a:r>
              <a:rPr lang="en-US" i="1" dirty="0" smtClean="0">
                <a:solidFill>
                  <a:srgbClr val="004D86"/>
                </a:solidFill>
                <a:latin typeface="+mn-lt"/>
                <a:cs typeface="+mn-cs"/>
              </a:rPr>
              <a:t>“The </a:t>
            </a:r>
            <a:r>
              <a:rPr lang="en-US" i="1" dirty="0">
                <a:solidFill>
                  <a:srgbClr val="004D86"/>
                </a:solidFill>
                <a:latin typeface="+mn-lt"/>
                <a:cs typeface="+mn-cs"/>
              </a:rPr>
              <a:t>mission of the AdC is to ensure application of the rules for the promotion and </a:t>
            </a:r>
            <a:r>
              <a:rPr lang="en-US" i="1" dirty="0" err="1">
                <a:solidFill>
                  <a:srgbClr val="004D86"/>
                </a:solidFill>
                <a:latin typeface="+mn-lt"/>
                <a:cs typeface="+mn-cs"/>
              </a:rPr>
              <a:t>defence</a:t>
            </a:r>
            <a:r>
              <a:rPr lang="en-US" i="1" dirty="0">
                <a:solidFill>
                  <a:srgbClr val="004D86"/>
                </a:solidFill>
                <a:latin typeface="+mn-lt"/>
                <a:cs typeface="+mn-cs"/>
              </a:rPr>
              <a:t> of competition in the private, public, co-operative and social sectors, with due regard for the principle of market economy and free competition, with a view to </a:t>
            </a:r>
            <a:r>
              <a:rPr lang="en-US" b="1" i="1" u="sng" dirty="0">
                <a:solidFill>
                  <a:srgbClr val="004D86"/>
                </a:solidFill>
                <a:latin typeface="+mn-lt"/>
                <a:cs typeface="+mn-cs"/>
              </a:rPr>
              <a:t>efficient working of the markets</a:t>
            </a:r>
            <a:r>
              <a:rPr lang="en-US" i="1" dirty="0">
                <a:solidFill>
                  <a:srgbClr val="004D86"/>
                </a:solidFill>
                <a:latin typeface="+mn-lt"/>
                <a:cs typeface="+mn-cs"/>
              </a:rPr>
              <a:t>, </a:t>
            </a:r>
            <a:r>
              <a:rPr lang="en-US" b="1" i="1" u="sng" dirty="0">
                <a:solidFill>
                  <a:srgbClr val="004D86"/>
                </a:solidFill>
                <a:latin typeface="+mn-lt"/>
                <a:cs typeface="+mn-cs"/>
              </a:rPr>
              <a:t>optimal allocation of resources and consumer interests</a:t>
            </a:r>
            <a:r>
              <a:rPr lang="en-US" i="1" dirty="0">
                <a:solidFill>
                  <a:srgbClr val="004D86"/>
                </a:solidFill>
                <a:latin typeface="+mn-lt"/>
                <a:cs typeface="+mn-cs"/>
              </a:rPr>
              <a:t>, in accordance with the law and these bylaws</a:t>
            </a:r>
            <a:r>
              <a:rPr lang="en-US" i="1" dirty="0" smtClean="0">
                <a:solidFill>
                  <a:srgbClr val="004D86"/>
                </a:solidFill>
                <a:latin typeface="+mn-lt"/>
                <a:cs typeface="+mn-cs"/>
              </a:rPr>
              <a:t>.”</a:t>
            </a:r>
          </a:p>
          <a:p>
            <a:pPr marL="402767" indent="-342900"/>
            <a:endParaRPr lang="pt-PT" sz="2400" dirty="0" smtClean="0">
              <a:solidFill>
                <a:srgbClr val="004D86"/>
              </a:solidFill>
              <a:latin typeface="+mn-lt"/>
              <a:cs typeface="+mn-cs"/>
            </a:endParaRPr>
          </a:p>
          <a:p>
            <a:pPr marL="402767" indent="-342900"/>
            <a:r>
              <a:rPr lang="pt-PT" sz="2400" dirty="0" smtClean="0">
                <a:solidFill>
                  <a:srgbClr val="004D86"/>
                </a:solidFill>
                <a:latin typeface="+mn-lt"/>
                <a:cs typeface="+mn-cs"/>
              </a:rPr>
              <a:t>Role </a:t>
            </a:r>
            <a:r>
              <a:rPr lang="pt-PT" sz="2400" dirty="0" err="1" smtClean="0">
                <a:solidFill>
                  <a:srgbClr val="004D86"/>
                </a:solidFill>
                <a:latin typeface="+mn-lt"/>
                <a:cs typeface="+mn-cs"/>
              </a:rPr>
              <a:t>of</a:t>
            </a:r>
            <a:r>
              <a:rPr lang="pt-PT" sz="2400" dirty="0" smtClean="0">
                <a:solidFill>
                  <a:srgbClr val="004D86"/>
                </a:solidFill>
                <a:latin typeface="+mn-lt"/>
                <a:cs typeface="+mn-cs"/>
              </a:rPr>
              <a:t> </a:t>
            </a:r>
            <a:r>
              <a:rPr lang="pt-PT" sz="2400" b="1" dirty="0" err="1" smtClean="0">
                <a:solidFill>
                  <a:srgbClr val="004D86"/>
                </a:solidFill>
                <a:latin typeface="+mn-lt"/>
                <a:cs typeface="+mn-cs"/>
              </a:rPr>
              <a:t>Advocacy</a:t>
            </a:r>
            <a:r>
              <a:rPr lang="pt-PT" sz="2400" b="1" dirty="0" smtClean="0">
                <a:solidFill>
                  <a:srgbClr val="004D86"/>
                </a:solidFill>
                <a:latin typeface="+mn-lt"/>
                <a:cs typeface="+mn-cs"/>
              </a:rPr>
              <a:t> </a:t>
            </a:r>
            <a:r>
              <a:rPr lang="pt-PT" sz="2400" b="1" dirty="0" err="1" smtClean="0">
                <a:solidFill>
                  <a:srgbClr val="004D86"/>
                </a:solidFill>
                <a:latin typeface="+mn-lt"/>
                <a:cs typeface="+mn-cs"/>
              </a:rPr>
              <a:t>and</a:t>
            </a:r>
            <a:r>
              <a:rPr lang="pt-PT" sz="2400" b="1" dirty="0" smtClean="0">
                <a:solidFill>
                  <a:srgbClr val="004D86"/>
                </a:solidFill>
                <a:latin typeface="+mn-lt"/>
                <a:cs typeface="+mn-cs"/>
              </a:rPr>
              <a:t> non-Enforcement </a:t>
            </a:r>
            <a:r>
              <a:rPr lang="pt-PT" sz="2400" b="1" dirty="0" err="1">
                <a:solidFill>
                  <a:srgbClr val="004D86"/>
                </a:solidFill>
                <a:latin typeface="+mn-lt"/>
                <a:cs typeface="+mn-cs"/>
              </a:rPr>
              <a:t>P</a:t>
            </a:r>
            <a:r>
              <a:rPr lang="pt-PT" sz="2400" b="1" dirty="0" err="1" smtClean="0">
                <a:solidFill>
                  <a:srgbClr val="004D86"/>
                </a:solidFill>
                <a:latin typeface="+mn-lt"/>
                <a:cs typeface="+mn-cs"/>
              </a:rPr>
              <a:t>owers</a:t>
            </a:r>
            <a:endParaRPr lang="pt-PT" sz="2400" b="1" dirty="0" smtClean="0">
              <a:solidFill>
                <a:srgbClr val="004D86"/>
              </a:solidFill>
              <a:latin typeface="+mn-lt"/>
              <a:cs typeface="+mn-cs"/>
            </a:endParaRPr>
          </a:p>
          <a:p>
            <a:pPr marL="821839" lvl="1" indent="-342900"/>
            <a:r>
              <a:rPr lang="pt-PT" sz="2000" dirty="0" err="1" smtClean="0">
                <a:solidFill>
                  <a:srgbClr val="004D86"/>
                </a:solidFill>
                <a:latin typeface="+mn-lt"/>
                <a:cs typeface="+mn-cs"/>
              </a:rPr>
              <a:t>Market</a:t>
            </a:r>
            <a:r>
              <a:rPr lang="pt-PT" sz="2000" dirty="0" smtClean="0">
                <a:solidFill>
                  <a:srgbClr val="004D86"/>
                </a:solidFill>
                <a:latin typeface="+mn-lt"/>
                <a:cs typeface="+mn-cs"/>
              </a:rPr>
              <a:t> </a:t>
            </a:r>
            <a:r>
              <a:rPr lang="pt-PT" sz="2000" dirty="0" err="1" smtClean="0">
                <a:solidFill>
                  <a:srgbClr val="004D86"/>
                </a:solidFill>
                <a:latin typeface="+mn-lt"/>
                <a:cs typeface="+mn-cs"/>
              </a:rPr>
              <a:t>studies</a:t>
            </a:r>
            <a:r>
              <a:rPr lang="pt-PT" sz="2000" dirty="0" smtClean="0">
                <a:solidFill>
                  <a:srgbClr val="004D86"/>
                </a:solidFill>
                <a:latin typeface="+mn-lt"/>
                <a:cs typeface="+mn-cs"/>
              </a:rPr>
              <a:t>, </a:t>
            </a:r>
            <a:r>
              <a:rPr lang="pt-PT" sz="2000" dirty="0" err="1" smtClean="0">
                <a:solidFill>
                  <a:srgbClr val="004D86"/>
                </a:solidFill>
                <a:latin typeface="+mn-lt"/>
                <a:cs typeface="+mn-cs"/>
              </a:rPr>
              <a:t>opinions</a:t>
            </a:r>
            <a:r>
              <a:rPr lang="pt-PT" sz="2000" dirty="0" smtClean="0">
                <a:solidFill>
                  <a:srgbClr val="004D86"/>
                </a:solidFill>
                <a:latin typeface="+mn-lt"/>
                <a:cs typeface="+mn-cs"/>
              </a:rPr>
              <a:t>, </a:t>
            </a:r>
            <a:r>
              <a:rPr lang="pt-PT" sz="2000" dirty="0" err="1" smtClean="0">
                <a:solidFill>
                  <a:srgbClr val="004D86"/>
                </a:solidFill>
                <a:latin typeface="+mn-lt"/>
                <a:cs typeface="+mn-cs"/>
              </a:rPr>
              <a:t>recommendations</a:t>
            </a:r>
            <a:r>
              <a:rPr lang="pt-PT" sz="2000" dirty="0" smtClean="0">
                <a:solidFill>
                  <a:srgbClr val="004D86"/>
                </a:solidFill>
                <a:latin typeface="+mn-lt"/>
                <a:cs typeface="+mn-cs"/>
              </a:rPr>
              <a:t>, </a:t>
            </a:r>
            <a:r>
              <a:rPr lang="pt-PT" sz="2000" dirty="0" err="1" smtClean="0">
                <a:solidFill>
                  <a:srgbClr val="004D86"/>
                </a:solidFill>
                <a:latin typeface="+mn-lt"/>
                <a:cs typeface="+mn-cs"/>
              </a:rPr>
              <a:t>press</a:t>
            </a:r>
            <a:r>
              <a:rPr lang="pt-PT" sz="2000" dirty="0" smtClean="0">
                <a:solidFill>
                  <a:srgbClr val="004D86"/>
                </a:solidFill>
                <a:latin typeface="+mn-lt"/>
                <a:cs typeface="+mn-cs"/>
              </a:rPr>
              <a:t> </a:t>
            </a:r>
            <a:r>
              <a:rPr lang="pt-PT" sz="2000" dirty="0" err="1" smtClean="0">
                <a:solidFill>
                  <a:srgbClr val="004D86"/>
                </a:solidFill>
                <a:latin typeface="+mn-lt"/>
                <a:cs typeface="+mn-cs"/>
              </a:rPr>
              <a:t>articles</a:t>
            </a:r>
            <a:r>
              <a:rPr lang="pt-PT" sz="2000" dirty="0" smtClean="0">
                <a:solidFill>
                  <a:srgbClr val="004D86"/>
                </a:solidFill>
                <a:latin typeface="+mn-lt"/>
                <a:cs typeface="+mn-cs"/>
              </a:rPr>
              <a:t>, roadshows, etc.</a:t>
            </a:r>
          </a:p>
        </p:txBody>
      </p:sp>
      <p:sp>
        <p:nvSpPr>
          <p:cNvPr id="4" name="Marcador de Posição do Número do Diapositivo 3"/>
          <p:cNvSpPr>
            <a:spLocks noGrp="1"/>
          </p:cNvSpPr>
          <p:nvPr>
            <p:ph type="sldNum" sz="quarter" idx="12"/>
          </p:nvPr>
        </p:nvSpPr>
        <p:spPr/>
        <p:txBody>
          <a:bodyPr/>
          <a:lstStyle/>
          <a:p>
            <a:fld id="{51527D6B-9CCE-9149-A286-BB1E145262B8}" type="slidenum">
              <a:rPr lang="pt-PT" smtClean="0"/>
              <a:pPr/>
              <a:t>8</a:t>
            </a:fld>
            <a:endParaRPr lang="pt-PT" dirty="0"/>
          </a:p>
        </p:txBody>
      </p:sp>
      <p:sp>
        <p:nvSpPr>
          <p:cNvPr id="12" name="Seta para baixo 11"/>
          <p:cNvSpPr/>
          <p:nvPr/>
        </p:nvSpPr>
        <p:spPr>
          <a:xfrm>
            <a:off x="4304928" y="4149080"/>
            <a:ext cx="648072" cy="648072"/>
          </a:xfrm>
          <a:prstGeom prst="downArrow">
            <a:avLst/>
          </a:prstGeom>
          <a:solidFill>
            <a:srgbClr val="004D8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872404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Power PointvI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late Power PointvI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C Mode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D1E5D0BFAE346438796E8856A8330B5" ma:contentTypeVersion="1" ma:contentTypeDescription="Criar um novo documento." ma:contentTypeScope="" ma:versionID="59bf81d1e6562f9b599747a5d04c597d">
  <xsd:schema xmlns:xsd="http://www.w3.org/2001/XMLSchema" xmlns:xs="http://www.w3.org/2001/XMLSchema" xmlns:p="http://schemas.microsoft.com/office/2006/metadata/properties" xmlns:ns1="http://schemas.microsoft.com/sharepoint/v3" targetNamespace="http://schemas.microsoft.com/office/2006/metadata/properties" ma:root="true" ma:fieldsID="1bc7707841a47c3dacc699a15cc6ac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de Início do Agendamento" ma:internalName="PublishingStartDate">
      <xsd:simpleType>
        <xsd:restriction base="dms:Unknown"/>
      </xsd:simpleType>
    </xsd:element>
    <xsd:element name="PublishingExpirationDate" ma:index="9" nillable="true" ma:displayName="Data de Fim do Agendament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04AD24-98C6-456C-8839-46117A0D797D}"/>
</file>

<file path=customXml/itemProps2.xml><?xml version="1.0" encoding="utf-8"?>
<ds:datastoreItem xmlns:ds="http://schemas.openxmlformats.org/officeDocument/2006/customXml" ds:itemID="{6592B57A-D94A-42B1-83E5-FDD95E6267CE}"/>
</file>

<file path=customXml/itemProps3.xml><?xml version="1.0" encoding="utf-8"?>
<ds:datastoreItem xmlns:ds="http://schemas.openxmlformats.org/officeDocument/2006/customXml" ds:itemID="{4A1721DC-AC07-4953-9DA6-4523C674EEBD}"/>
</file>

<file path=docProps/app.xml><?xml version="1.0" encoding="utf-8"?>
<Properties xmlns="http://schemas.openxmlformats.org/officeDocument/2006/extended-properties" xmlns:vt="http://schemas.openxmlformats.org/officeDocument/2006/docPropsVTypes">
  <Template>AdC Modelo 1</Template>
  <TotalTime>3440</TotalTime>
  <Words>1391</Words>
  <Application>Microsoft Office PowerPoint</Application>
  <PresentationFormat>Papel A4 (210x297 mm)</PresentationFormat>
  <Paragraphs>136</Paragraphs>
  <Slides>17</Slides>
  <Notes>1</Notes>
  <HiddenSlides>0</HiddenSlides>
  <MMClips>0</MMClips>
  <ScaleCrop>false</ScaleCrop>
  <HeadingPairs>
    <vt:vector size="6" baseType="variant">
      <vt:variant>
        <vt:lpstr>Tipos de letra usados</vt:lpstr>
      </vt:variant>
      <vt:variant>
        <vt:i4>6</vt:i4>
      </vt:variant>
      <vt:variant>
        <vt:lpstr>Tema</vt:lpstr>
      </vt:variant>
      <vt:variant>
        <vt:i4>3</vt:i4>
      </vt:variant>
      <vt:variant>
        <vt:lpstr>Títulos dos diapositivos</vt:lpstr>
      </vt:variant>
      <vt:variant>
        <vt:i4>17</vt:i4>
      </vt:variant>
    </vt:vector>
  </HeadingPairs>
  <TitlesOfParts>
    <vt:vector size="26" baseType="lpstr">
      <vt:lpstr>Apex New Medium</vt:lpstr>
      <vt:lpstr>Arial</vt:lpstr>
      <vt:lpstr>Calibri</vt:lpstr>
      <vt:lpstr>Chalkboard</vt:lpstr>
      <vt:lpstr>Times New Roman</vt:lpstr>
      <vt:lpstr>Wingdings</vt:lpstr>
      <vt:lpstr>Template Power PointvII</vt:lpstr>
      <vt:lpstr>1_Template Power PointvII</vt:lpstr>
      <vt:lpstr>AdC Modelo 2</vt:lpstr>
      <vt:lpstr>Policy considerations on the interplay between state aid control and competition law </vt:lpstr>
      <vt:lpstr>Presentation</vt:lpstr>
      <vt:lpstr>Apresentação do PowerPoint</vt:lpstr>
      <vt:lpstr>Rationale and Goals of State Aid Rules</vt:lpstr>
      <vt:lpstr>Portuguese legal and institutional framework on domestic state aid  </vt:lpstr>
      <vt:lpstr>Portuguese legal and institutional framework on domestic state aid</vt:lpstr>
      <vt:lpstr>Why state aid that does not affect interstate trade is not strictly prohibited in Portugal</vt:lpstr>
      <vt:lpstr>Challenges of strict state aid  enforcement by national competition authorities</vt:lpstr>
      <vt:lpstr>AdC’s focus on the pursuit of a single clear-cut goal - efficiency</vt:lpstr>
      <vt:lpstr>AdC’s organic structure</vt:lpstr>
      <vt:lpstr>Apresentação do PowerPoint</vt:lpstr>
      <vt:lpstr>Competition Impact Assessment - AdC’s activity</vt:lpstr>
      <vt:lpstr>AdC Competition Impact Assessment: Some examples (1)</vt:lpstr>
      <vt:lpstr>AdC Competition Impact Assessment: Some examples (2)</vt:lpstr>
      <vt:lpstr>AdC Competition Impact Assessment: Some examples (3)</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Manuel Cabugueira</dc:creator>
  <cp:lastModifiedBy>Maria João Melícias</cp:lastModifiedBy>
  <cp:revision>179</cp:revision>
  <dcterms:created xsi:type="dcterms:W3CDTF">2014-11-12T11:33:36Z</dcterms:created>
  <dcterms:modified xsi:type="dcterms:W3CDTF">2016-03-23T12:18:32Z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0x0101009D1E5D0BFAE346438796E8856A8330B5</vt:lpwstr>
  </property>
  <property fmtid="{D5CDD505-2E9C-101B-9397-08002B2CF9AE}" pid="3" name="Order">
    <vt:r8>3700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